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entation.xml" ContentType="application/vnd.openxmlformats-officedocument.presentationml.presentation.main+xml"/>
  <Override PartName="/ppt/slideMasters/slideMaster18.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6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559675" cy="106918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18.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d slide layout">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Style slide layout">
    <p:bg>
      <p:bgPr>
        <a:blipFill rotWithShape="0">
          <a:blip r:embed="rId2"/>
          <a:stretch/>
        </a:blipFill>
      </p:bgPr>
    </p:bg>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Style slide layout">
    <p:bg>
      <p:bgPr>
        <a:blipFill rotWithShape="0">
          <a:blip r:embed="rId2"/>
          <a:stretch/>
        </a:blipFill>
      </p:bgPr>
    </p:bg>
    <p:spTree>
      <p:nvGrpSpPr>
        <p:cNvPr id="1" name=""/>
        <p:cNvGrpSpPr/>
        <p:nvPr/>
      </p:nvGrpSpPr>
      <p:grpSpPr>
        <a:xfrm>
          <a:off x="0" y="0"/>
          <a:ext cx="0" cy="0"/>
          <a:chOff x="0" y="0"/>
          <a:chExt cx="0" cy="0"/>
        </a:xfrm>
      </p:grpSpPr>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4_Style slide layout">
    <p:bg>
      <p:bgPr>
        <a:blipFill rotWithShape="0">
          <a:blip r:embed="rId2"/>
          <a:stretch/>
        </a:blipFill>
      </p:bgPr>
    </p:bg>
    <p:spTree>
      <p:nvGrpSpPr>
        <p:cNvPr id="1" name=""/>
        <p:cNvGrpSpPr/>
        <p:nvPr/>
      </p:nvGrpSpPr>
      <p:grpSpPr>
        <a:xfrm>
          <a:off x="0" y="0"/>
          <a:ext cx="0" cy="0"/>
          <a:chOff x="0" y="0"/>
          <a:chExt cx="0" cy="0"/>
        </a:xfrm>
      </p:grpSpPr>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s slide layout">
    <p:bg>
      <p:bgPr>
        <a:solidFill>
          <a:schemeClr val="accent1"/>
        </a:solidFill>
      </p:bgPr>
    </p:bg>
    <p:spTree>
      <p:nvGrpSpPr>
        <p:cNvPr id="1" name=""/>
        <p:cNvGrpSpPr/>
        <p:nvPr/>
      </p:nvGrpSpPr>
      <p:grpSpPr>
        <a:xfrm>
          <a:off x="0" y="0"/>
          <a:ext cx="0" cy="0"/>
          <a:chOff x="0" y="0"/>
          <a:chExt cx="0" cy="0"/>
        </a:xfrm>
      </p:grpSpPr>
      <p:sp>
        <p:nvSpPr>
          <p:cNvPr id="46" name="PlaceHolder 1"/>
          <p:cNvSpPr>
            <a:spLocks noGrp="1"/>
          </p:cNvSpPr>
          <p:nvPr>
            <p:ph type="body"/>
          </p:nvPr>
        </p:nvSpPr>
        <p:spPr>
          <a:xfrm>
            <a:off x="323640" y="339480"/>
            <a:ext cx="11572920" cy="723960"/>
          </a:xfrm>
          <a:prstGeom prst="rect">
            <a:avLst/>
          </a:prstGeom>
          <a:noFill/>
          <a:ln w="0">
            <a:noFill/>
          </a:ln>
        </p:spPr>
        <p:txBody>
          <a:bodyPr lIns="90000" rIns="90000" tIns="45000" bIns="45000" anchor="ctr">
            <a:noAutofit/>
          </a:bodyPr>
          <a:p>
            <a:pPr indent="0" algn="ctr" defTabSz="914400">
              <a:lnSpc>
                <a:spcPct val="90000"/>
              </a:lnSpc>
              <a:spcBef>
                <a:spcPts val="1001"/>
              </a:spcBef>
              <a:buNone/>
              <a:tabLst>
                <a:tab algn="l" pos="0"/>
              </a:tabLst>
            </a:pPr>
            <a:r>
              <a:rPr lang="en-US" sz="5400" b="0" u="none" strike="noStrike">
                <a:solidFill>
                  <a:schemeClr val="lt1"/>
                </a:solidFill>
                <a:effectLst/>
                <a:uFillTx/>
                <a:latin typeface="Arial"/>
                <a:ea typeface="Arial Unicode MS"/>
              </a:rPr>
              <a:t>BASIC LAYOUT</a:t>
            </a:r>
            <a:endParaRPr lang="en-US" sz="5400" b="0" u="none" strike="noStrike">
              <a:solidFill>
                <a:schemeClr val="dk1"/>
              </a:solidFill>
              <a:effectLst/>
              <a:uFillTx/>
              <a:latin typeface="Arial"/>
            </a:endParaRPr>
          </a:p>
        </p:txBody>
      </p:sp>
      <p:sp>
        <p:nvSpPr>
          <p:cNvPr id="47"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lang="en-US" sz="1800" b="0" u="none" strike="noStrike">
                <a:solidFill>
                  <a:schemeClr val="dk1"/>
                </a:solidFill>
                <a:effectLst/>
                <a:uFillTx/>
                <a:latin typeface="Arial"/>
              </a:rPr>
              <a:t>Click to edit the title text format</a:t>
            </a:r>
            <a:endParaRPr lang="en-US" sz="1800" b="0" u="none" strike="noStrike">
              <a:solidFill>
                <a:schemeClr val="dk1"/>
              </a:solidFill>
              <a:effectLst/>
              <a:uFillTx/>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Contents slide layout">
    <p:bg>
      <p:bgPr>
        <a:solidFill>
          <a:schemeClr val="accent1"/>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lang="en-US" sz="1800" b="0" u="none" strike="noStrike">
                <a:solidFill>
                  <a:schemeClr val="dk1"/>
                </a:solidFill>
                <a:effectLst/>
                <a:uFillTx/>
                <a:latin typeface="Arial"/>
              </a:rPr>
              <a:t>Click to edit the title text format</a:t>
            </a:r>
            <a:endParaRPr lang="en-US" sz="1800" b="0" u="none" strike="noStrike">
              <a:solidFill>
                <a:schemeClr val="dk1"/>
              </a:solidFill>
              <a:effectLst/>
              <a:uFillTx/>
              <a:latin typeface="Arial"/>
            </a:endParaRPr>
          </a:p>
        </p:txBody>
      </p:sp>
      <p:sp>
        <p:nvSpPr>
          <p:cNvPr id="4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lang="en-US" sz="2800" b="0" u="none" strike="noStrike">
                <a:solidFill>
                  <a:schemeClr val="dk1"/>
                </a:solidFill>
                <a:effectLst/>
                <a:uFillTx/>
                <a:latin typeface="Arial"/>
              </a:rPr>
              <a:t>Click to edit the outline text format</a:t>
            </a:r>
            <a:endParaRPr lang="en-US" sz="2800" b="0" u="none" strike="noStrike">
              <a:solidFill>
                <a:schemeClr val="dk1"/>
              </a:solidFill>
              <a:effectLst/>
              <a:uFillTx/>
              <a:latin typeface="Arial"/>
            </a:endParaRPr>
          </a:p>
          <a:p>
            <a:pPr marL="864000" lvl="1" indent="-324000">
              <a:lnSpc>
                <a:spcPct val="90000"/>
              </a:lnSpc>
              <a:spcBef>
                <a:spcPts val="1134"/>
              </a:spcBef>
              <a:buClr>
                <a:srgbClr val="ffffff"/>
              </a:buClr>
              <a:buSzPct val="75000"/>
              <a:buFont typeface="Symbol" charset="2"/>
              <a:buChar char=""/>
            </a:pPr>
            <a:r>
              <a:rPr lang="en-US" sz="2000" b="0" u="none" strike="noStrike">
                <a:solidFill>
                  <a:schemeClr val="dk1"/>
                </a:solidFill>
                <a:effectLst/>
                <a:uFillTx/>
                <a:latin typeface="Arial"/>
              </a:rPr>
              <a:t>Second Outline Level</a:t>
            </a:r>
            <a:endParaRPr lang="en-US" sz="2000" b="0" u="none" strike="noStrike">
              <a:solidFill>
                <a:schemeClr val="dk1"/>
              </a:solidFill>
              <a:effectLst/>
              <a:uFillTx/>
              <a:latin typeface="Arial"/>
            </a:endParaRPr>
          </a:p>
          <a:p>
            <a:pPr marL="1296000" lvl="2" indent="-288000">
              <a:lnSpc>
                <a:spcPct val="90000"/>
              </a:lnSpc>
              <a:spcBef>
                <a:spcPts val="850"/>
              </a:spcBef>
              <a:buClr>
                <a:srgbClr val="ffffff"/>
              </a:buClr>
              <a:buSzPct val="45000"/>
              <a:buFont typeface="Wingdings" charset="2"/>
              <a:buChar char=""/>
            </a:pPr>
            <a:r>
              <a:rPr lang="en-US" sz="1800" b="0" u="none" strike="noStrike">
                <a:solidFill>
                  <a:schemeClr val="dk1"/>
                </a:solidFill>
                <a:effectLst/>
                <a:uFillTx/>
                <a:latin typeface="Arial"/>
              </a:rPr>
              <a:t>Third Outline Level</a:t>
            </a:r>
            <a:endParaRPr lang="en-US" sz="1800" b="0" u="none" strike="noStrike">
              <a:solidFill>
                <a:schemeClr val="dk1"/>
              </a:solidFill>
              <a:effectLst/>
              <a:uFillTx/>
              <a:latin typeface="Arial"/>
            </a:endParaRPr>
          </a:p>
          <a:p>
            <a:pPr marL="1728000" lvl="3" indent="-216000">
              <a:lnSpc>
                <a:spcPct val="90000"/>
              </a:lnSpc>
              <a:spcBef>
                <a:spcPts val="567"/>
              </a:spcBef>
              <a:buClr>
                <a:srgbClr val="ffffff"/>
              </a:buClr>
              <a:buSzPct val="75000"/>
              <a:buFont typeface="Symbol" charset="2"/>
              <a:buChar char=""/>
            </a:pPr>
            <a:r>
              <a:rPr lang="en-US" sz="1800" b="0" u="none" strike="noStrike">
                <a:solidFill>
                  <a:schemeClr val="dk1"/>
                </a:solidFill>
                <a:effectLst/>
                <a:uFillTx/>
                <a:latin typeface="Arial"/>
              </a:rPr>
              <a:t>Fourth Outline Level</a:t>
            </a:r>
            <a:endParaRPr lang="en-US" sz="1800" b="0" u="none" strike="noStrike">
              <a:solidFill>
                <a:schemeClr val="dk1"/>
              </a:solidFill>
              <a:effectLst/>
              <a:uFillTx/>
              <a:latin typeface="Arial"/>
            </a:endParaRPr>
          </a:p>
          <a:p>
            <a:pPr marL="2160000" lvl="4" indent="-216000">
              <a:lnSpc>
                <a:spcPct val="90000"/>
              </a:lnSpc>
              <a:spcBef>
                <a:spcPts val="283"/>
              </a:spcBef>
              <a:buClr>
                <a:srgbClr val="ffffff"/>
              </a:buClr>
              <a:buSzPct val="45000"/>
              <a:buFont typeface="Wingdings" charset="2"/>
              <a:buChar char=""/>
            </a:pPr>
            <a:r>
              <a:rPr lang="en-US" sz="2000" b="0" u="none" strike="noStrike">
                <a:solidFill>
                  <a:schemeClr val="dk1"/>
                </a:solidFill>
                <a:effectLst/>
                <a:uFillTx/>
                <a:latin typeface="Arial"/>
              </a:rPr>
              <a:t>Fifth Outline Level</a:t>
            </a:r>
            <a:endParaRPr lang="en-US" sz="2000" b="0" u="none" strike="noStrike">
              <a:solidFill>
                <a:schemeClr val="dk1"/>
              </a:solidFill>
              <a:effectLst/>
              <a:uFillTx/>
              <a:latin typeface="Arial"/>
            </a:endParaRPr>
          </a:p>
          <a:p>
            <a:pPr marL="2592000" lvl="5" indent="-216000">
              <a:lnSpc>
                <a:spcPct val="90000"/>
              </a:lnSpc>
              <a:spcBef>
                <a:spcPts val="283"/>
              </a:spcBef>
              <a:buClr>
                <a:srgbClr val="ffffff"/>
              </a:buClr>
              <a:buSzPct val="45000"/>
              <a:buFont typeface="Wingdings" charset="2"/>
              <a:buChar char=""/>
            </a:pPr>
            <a:r>
              <a:rPr lang="en-US" sz="2000" b="0" u="none" strike="noStrike">
                <a:solidFill>
                  <a:schemeClr val="dk1"/>
                </a:solidFill>
                <a:effectLst/>
                <a:uFillTx/>
                <a:latin typeface="Arial"/>
              </a:rPr>
              <a:t>Sixth Outline Level</a:t>
            </a:r>
            <a:endParaRPr lang="en-US" sz="2000" b="0" u="none" strike="noStrike">
              <a:solidFill>
                <a:schemeClr val="dk1"/>
              </a:solidFill>
              <a:effectLst/>
              <a:uFillTx/>
              <a:latin typeface="Arial"/>
            </a:endParaRPr>
          </a:p>
          <a:p>
            <a:pPr marL="3024000" lvl="6" indent="-216000">
              <a:lnSpc>
                <a:spcPct val="90000"/>
              </a:lnSpc>
              <a:spcBef>
                <a:spcPts val="283"/>
              </a:spcBef>
              <a:buClr>
                <a:srgbClr val="ffffff"/>
              </a:buClr>
              <a:buSzPct val="45000"/>
              <a:buFont typeface="Wingdings" charset="2"/>
              <a:buChar char=""/>
            </a:pPr>
            <a:r>
              <a:rPr lang="en-US" sz="2000" b="0" u="none" strike="noStrike">
                <a:solidFill>
                  <a:schemeClr val="dk1"/>
                </a:solidFill>
                <a:effectLst/>
                <a:uFillTx/>
                <a:latin typeface="Arial"/>
              </a:rPr>
              <a:t>Seventh Outline Level</a:t>
            </a:r>
            <a:endParaRPr lang="en-US" sz="2000" b="0" u="none" strike="noStrike">
              <a:solidFill>
                <a:schemeClr val="dk1"/>
              </a:solidFill>
              <a:effectLst/>
              <a:uFillTx/>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Contents slide layout">
    <p:bg>
      <p:bgPr>
        <a:solidFill>
          <a:srgbClr val="ffffff"/>
        </a:solidFill>
      </p:bgPr>
    </p:bg>
    <p:spTree>
      <p:nvGrpSpPr>
        <p:cNvPr id="1" name=""/>
        <p:cNvGrpSpPr/>
        <p:nvPr/>
      </p:nvGrpSpPr>
      <p:grpSpPr>
        <a:xfrm>
          <a:off x="0" y="0"/>
          <a:ext cx="0" cy="0"/>
          <a:chOff x="0" y="0"/>
          <a:chExt cx="0" cy="0"/>
        </a:xfrm>
      </p:grpSpPr>
      <p:sp>
        <p:nvSpPr>
          <p:cNvPr id="50" name="Rectangle 9"/>
          <p:cNvSpPr/>
          <p:nvPr/>
        </p:nvSpPr>
        <p:spPr>
          <a:xfrm>
            <a:off x="0" y="0"/>
            <a:ext cx="12191760" cy="91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rial"/>
              <a:ea typeface="Arial Unicode MS"/>
            </a:endParaRPr>
          </a:p>
        </p:txBody>
      </p:sp>
      <p:sp>
        <p:nvSpPr>
          <p:cNvPr id="51" name="PlaceHolder 1"/>
          <p:cNvSpPr>
            <a:spLocks noGrp="1"/>
          </p:cNvSpPr>
          <p:nvPr>
            <p:ph type="body"/>
          </p:nvPr>
        </p:nvSpPr>
        <p:spPr>
          <a:xfrm>
            <a:off x="323640" y="339480"/>
            <a:ext cx="11572920" cy="723960"/>
          </a:xfrm>
          <a:prstGeom prst="rect">
            <a:avLst/>
          </a:prstGeom>
          <a:noFill/>
          <a:ln w="0">
            <a:noFill/>
          </a:ln>
        </p:spPr>
        <p:txBody>
          <a:bodyPr lIns="90000" rIns="90000" tIns="45000" bIns="45000" anchor="ctr">
            <a:noAutofit/>
          </a:bodyPr>
          <a:p>
            <a:pPr indent="0" algn="ctr" defTabSz="914400">
              <a:lnSpc>
                <a:spcPct val="90000"/>
              </a:lnSpc>
              <a:spcBef>
                <a:spcPts val="1001"/>
              </a:spcBef>
              <a:buNone/>
              <a:tabLst>
                <a:tab algn="l" pos="0"/>
              </a:tabLst>
            </a:pPr>
            <a:r>
              <a:rPr lang="en-US" sz="5400" b="0" u="none" strike="noStrike">
                <a:solidFill>
                  <a:schemeClr val="dk1"/>
                </a:solidFill>
                <a:effectLst/>
                <a:uFillTx/>
                <a:latin typeface="Arial"/>
                <a:ea typeface="Arial Unicode MS"/>
              </a:rPr>
              <a:t>BASIC LAYOUT</a:t>
            </a:r>
            <a:endParaRPr lang="en-US" sz="5400" b="0" u="none" strike="noStrike">
              <a:solidFill>
                <a:schemeClr val="dk1"/>
              </a:solidFill>
              <a:effectLst/>
              <a:uFillTx/>
              <a:latin typeface="Arial"/>
            </a:endParaRPr>
          </a:p>
        </p:txBody>
      </p:sp>
      <p:sp>
        <p:nvSpPr>
          <p:cNvPr id="52" name="Rectangle 8"/>
          <p:cNvSpPr/>
          <p:nvPr/>
        </p:nvSpPr>
        <p:spPr>
          <a:xfrm>
            <a:off x="0" y="6792840"/>
            <a:ext cx="12191760" cy="6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20160" bIns="20160" anchor="ctr">
            <a:noAutofit/>
          </a:bodyPr>
          <a:p>
            <a:pPr algn="ctr" defTabSz="914400">
              <a:lnSpc>
                <a:spcPct val="100000"/>
              </a:lnSpc>
            </a:pPr>
            <a:endParaRPr lang="en-US" sz="1800" b="0" u="none" strike="noStrike">
              <a:solidFill>
                <a:schemeClr val="lt1"/>
              </a:solidFill>
              <a:effectLst/>
              <a:uFillTx/>
              <a:latin typeface="Arial"/>
              <a:ea typeface="Arial Unicode MS"/>
            </a:endParaRPr>
          </a:p>
        </p:txBody>
      </p:sp>
      <p:sp>
        <p:nvSpPr>
          <p:cNvPr id="53"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lang="en-US" sz="1800" b="0" u="none" strike="noStrike">
                <a:solidFill>
                  <a:schemeClr val="dk1"/>
                </a:solidFill>
                <a:effectLst/>
                <a:uFillTx/>
                <a:latin typeface="Arial"/>
              </a:rPr>
              <a:t>Click to edit the title text format</a:t>
            </a:r>
            <a:endParaRPr lang="en-US" sz="1800" b="0" u="none" strike="noStrike">
              <a:solidFill>
                <a:schemeClr val="dk1"/>
              </a:solidFill>
              <a:effectLst/>
              <a:uFillTx/>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Contents slide layout">
    <p:bg>
      <p:bgPr>
        <a:solidFill>
          <a:srgbClr val="ffffff"/>
        </a:solidFill>
      </p:bgPr>
    </p:bg>
    <p:spTree>
      <p:nvGrpSpPr>
        <p:cNvPr id="1" name=""/>
        <p:cNvGrpSpPr/>
        <p:nvPr/>
      </p:nvGrpSpPr>
      <p:grpSpPr>
        <a:xfrm>
          <a:off x="0" y="0"/>
          <a:ext cx="0" cy="0"/>
          <a:chOff x="0" y="0"/>
          <a:chExt cx="0" cy="0"/>
        </a:xfrm>
      </p:grpSpPr>
      <p:sp>
        <p:nvSpPr>
          <p:cNvPr id="54" name="Rectangle 2"/>
          <p:cNvSpPr/>
          <p:nvPr/>
        </p:nvSpPr>
        <p:spPr>
          <a:xfrm>
            <a:off x="0" y="0"/>
            <a:ext cx="12191760" cy="652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rial"/>
              <a:ea typeface="Arial Unicode MS"/>
            </a:endParaRPr>
          </a:p>
        </p:txBody>
      </p:sp>
      <p:sp>
        <p:nvSpPr>
          <p:cNvPr id="55" name="Rectangle: Rounded Corners 3"/>
          <p:cNvSpPr/>
          <p:nvPr/>
        </p:nvSpPr>
        <p:spPr>
          <a:xfrm>
            <a:off x="722880" y="291600"/>
            <a:ext cx="10519560" cy="771480"/>
          </a:xfrm>
          <a:prstGeom prst="roundRect">
            <a:avLst>
              <a:gd name="adj" fmla="val 50000"/>
            </a:avLst>
          </a:prstGeom>
          <a:solidFill>
            <a:srgbClr val="3282be"/>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rial"/>
              <a:ea typeface="Arial Unicode MS"/>
            </a:endParaRPr>
          </a:p>
        </p:txBody>
      </p:sp>
      <p:sp>
        <p:nvSpPr>
          <p:cNvPr id="56" name="PlaceHolder 1"/>
          <p:cNvSpPr>
            <a:spLocks noGrp="1"/>
          </p:cNvSpPr>
          <p:nvPr>
            <p:ph type="body"/>
          </p:nvPr>
        </p:nvSpPr>
        <p:spPr>
          <a:xfrm>
            <a:off x="323640" y="339480"/>
            <a:ext cx="11572920" cy="723960"/>
          </a:xfrm>
          <a:prstGeom prst="rect">
            <a:avLst/>
          </a:prstGeom>
          <a:noFill/>
          <a:ln w="0">
            <a:noFill/>
          </a:ln>
        </p:spPr>
        <p:txBody>
          <a:bodyPr lIns="90000" rIns="90000" tIns="45000" bIns="45000" anchor="ctr">
            <a:noAutofit/>
          </a:bodyPr>
          <a:p>
            <a:pPr indent="0" algn="ctr" defTabSz="914400">
              <a:lnSpc>
                <a:spcPct val="90000"/>
              </a:lnSpc>
              <a:spcBef>
                <a:spcPts val="1001"/>
              </a:spcBef>
              <a:buNone/>
              <a:tabLst>
                <a:tab algn="l" pos="0"/>
              </a:tabLst>
            </a:pPr>
            <a:r>
              <a:rPr lang="en-US" sz="5400" b="0" u="none" strike="noStrike">
                <a:solidFill>
                  <a:schemeClr val="lt1"/>
                </a:solidFill>
                <a:effectLst/>
                <a:uFillTx/>
                <a:latin typeface="Arial"/>
                <a:ea typeface="Arial Unicode MS"/>
              </a:rPr>
              <a:t>BASIC LAYOUT</a:t>
            </a:r>
            <a:endParaRPr lang="en-US" sz="5400" b="0" u="none" strike="noStrike">
              <a:solidFill>
                <a:schemeClr val="dk1"/>
              </a:solidFill>
              <a:effectLst/>
              <a:uFillTx/>
              <a:latin typeface="Arial"/>
            </a:endParaRPr>
          </a:p>
        </p:txBody>
      </p:sp>
      <p:sp>
        <p:nvSpPr>
          <p:cNvPr id="57" name="Rectangle 5"/>
          <p:cNvSpPr/>
          <p:nvPr/>
        </p:nvSpPr>
        <p:spPr>
          <a:xfrm>
            <a:off x="0" y="6792840"/>
            <a:ext cx="12191760" cy="6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20160" bIns="20160" anchor="ctr">
            <a:noAutofit/>
          </a:bodyPr>
          <a:p>
            <a:pPr algn="ctr" defTabSz="914400">
              <a:lnSpc>
                <a:spcPct val="100000"/>
              </a:lnSpc>
            </a:pPr>
            <a:endParaRPr lang="en-US" sz="1800" b="0" u="none" strike="noStrike">
              <a:solidFill>
                <a:schemeClr val="lt1"/>
              </a:solidFill>
              <a:effectLst/>
              <a:uFillTx/>
              <a:latin typeface="Arial"/>
              <a:ea typeface="Arial Unicode MS"/>
            </a:endParaRPr>
          </a:p>
        </p:txBody>
      </p:sp>
      <p:sp>
        <p:nvSpPr>
          <p:cNvPr id="58"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lang="en-US" sz="1800" b="0" u="none" strike="noStrike">
                <a:solidFill>
                  <a:schemeClr val="dk1"/>
                </a:solidFill>
                <a:effectLst/>
                <a:uFillTx/>
                <a:latin typeface="Arial"/>
              </a:rPr>
              <a:t>Click to edit the title text format</a:t>
            </a:r>
            <a:endParaRPr lang="en-US" sz="1800" b="0" u="none" strike="noStrike">
              <a:solidFill>
                <a:schemeClr val="dk1"/>
              </a:solidFill>
              <a:effectLst/>
              <a:uFillTx/>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slide layout">
    <p:bg>
      <p:bgPr>
        <a:solidFill>
          <a:srgbClr val="ffffff"/>
        </a:solidFill>
      </p:bgPr>
    </p:bg>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Break Slide layout">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Style slide layout">
    <p:bg>
      <p:bgPr>
        <a:blipFill rotWithShape="0">
          <a:blip r:embed="rId2"/>
          <a:stretch/>
        </a:blipFill>
      </p:bgPr>
    </p:bg>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Image slide layout">
    <p:bg>
      <p:bgPr>
        <a:solidFill>
          <a:srgbClr val="ffffff"/>
        </a:solidFill>
      </p:bgPr>
    </p:bg>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4_Contents slide layout">
    <p:bg>
      <p:bgPr>
        <a:solidFill>
          <a:schemeClr val="accent1"/>
        </a:solidFill>
      </p:bgPr>
    </p:bg>
    <p:spTree>
      <p:nvGrpSpPr>
        <p:cNvPr id="1" name=""/>
        <p:cNvGrpSpPr/>
        <p:nvPr/>
      </p:nvGrpSpPr>
      <p:grpSpPr>
        <a:xfrm>
          <a:off x="0" y="0"/>
          <a:ext cx="0" cy="0"/>
          <a:chOff x="0" y="0"/>
          <a:chExt cx="0" cy="0"/>
        </a:xfrm>
      </p:grpSpPr>
      <p:sp>
        <p:nvSpPr>
          <p:cNvPr id="2" name="PlaceHolder 1"/>
          <p:cNvSpPr>
            <a:spLocks noGrp="1"/>
          </p:cNvSpPr>
          <p:nvPr>
            <p:ph type="body"/>
          </p:nvPr>
        </p:nvSpPr>
        <p:spPr>
          <a:xfrm>
            <a:off x="323640" y="339480"/>
            <a:ext cx="11572920" cy="723960"/>
          </a:xfrm>
          <a:prstGeom prst="rect">
            <a:avLst/>
          </a:prstGeom>
          <a:noFill/>
          <a:ln w="0">
            <a:noFill/>
          </a:ln>
        </p:spPr>
        <p:txBody>
          <a:bodyPr lIns="90000" rIns="90000" tIns="45000" bIns="45000" anchor="ctr">
            <a:noAutofit/>
          </a:bodyPr>
          <a:p>
            <a:pPr indent="0" algn="ctr" defTabSz="914400">
              <a:lnSpc>
                <a:spcPct val="90000"/>
              </a:lnSpc>
              <a:spcBef>
                <a:spcPts val="1001"/>
              </a:spcBef>
              <a:buNone/>
              <a:tabLst>
                <a:tab algn="l" pos="0"/>
              </a:tabLst>
            </a:pPr>
            <a:r>
              <a:rPr lang="en-US" sz="5400" b="0" u="none" strike="noStrike">
                <a:solidFill>
                  <a:schemeClr val="lt1"/>
                </a:solidFill>
                <a:effectLst/>
                <a:uFillTx/>
                <a:latin typeface="Arial"/>
                <a:ea typeface="Arial Unicode MS"/>
              </a:rPr>
              <a:t>BASIC LAYOUT</a:t>
            </a:r>
            <a:endParaRPr lang="en-US" sz="5400" b="0" u="none" strike="noStrike">
              <a:solidFill>
                <a:schemeClr val="dk1"/>
              </a:solidFill>
              <a:effectLst/>
              <a:uFillTx/>
              <a:latin typeface="Arial"/>
            </a:endParaRPr>
          </a:p>
        </p:txBody>
      </p:sp>
      <p:sp>
        <p:nvSpPr>
          <p:cNvPr id="3" name="Freeform 44"/>
          <p:cNvSpPr/>
          <p:nvPr/>
        </p:nvSpPr>
        <p:spPr>
          <a:xfrm>
            <a:off x="8607960" y="1457280"/>
            <a:ext cx="2915280" cy="1570680"/>
          </a:xfrm>
          <a:custGeom>
            <a:avLst/>
            <a:gdLst>
              <a:gd name="textAreaLeft" fmla="*/ 0 w 2915280"/>
              <a:gd name="textAreaRight" fmla="*/ 2915640 w 2915280"/>
              <a:gd name="textAreaTop" fmla="*/ 0 h 1570680"/>
              <a:gd name="textAreaBottom" fmla="*/ 1571040 h 1570680"/>
              <a:gd name="GluePoint1X" fmla="*/ 759126 w 2031627"/>
              <a:gd name="GluePoint1Y" fmla="*/ 175 h 1094607"/>
              <a:gd name="GluePoint2X" fmla="*/ 1202563 w 2031627"/>
              <a:gd name="GluePoint2Y" fmla="*/ 233386 h 1094607"/>
              <a:gd name="GluePoint3X" fmla="*/ 1517075 w 2031627"/>
              <a:gd name="GluePoint3Y" fmla="*/ 223857 h 1094607"/>
              <a:gd name="GluePoint4X" fmla="*/ 1636027 w 2031627"/>
              <a:gd name="GluePoint4Y" fmla="*/ 467173 h 1094607"/>
              <a:gd name="GluePoint5X" fmla="*/ 1993043 w 2031627"/>
              <a:gd name="GluePoint5Y" fmla="*/ 605752 h 1094607"/>
              <a:gd name="GluePoint6X" fmla="*/ 1981034 w 2031627"/>
              <a:gd name="GluePoint6Y" fmla="*/ 927342 h 1094607"/>
              <a:gd name="GluePoint7X" fmla="*/ 1635570 w 2031627"/>
              <a:gd name="GluePoint7Y" fmla="*/ 1094607 h 1094607"/>
              <a:gd name="GluePoint8X" fmla="*/ 417697 w 2031627"/>
              <a:gd name="GluePoint8Y" fmla="*/ 1091009 h 1094607"/>
              <a:gd name="GluePoint9X" fmla="*/ 4450 w 2031627"/>
              <a:gd name="GluePoint9Y" fmla="*/ 817631 h 1094607"/>
              <a:gd name="GluePoint10X" fmla="*/ 298401 w 2031627"/>
              <a:gd name="GluePoint10Y" fmla="*/ 448930 h 1094607"/>
              <a:gd name="GluePoint11X" fmla="*/ 704111 w 2031627"/>
              <a:gd name="GluePoint11Y" fmla="*/ 3572 h 1094607"/>
              <a:gd name="GluePoint12X" fmla="*/ 759126 w 2031627"/>
              <a:gd name="GluePoint12Y" fmla="*/ 175 h 1094607"/>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2700" b="0" u="none" strike="noStrike">
              <a:solidFill>
                <a:schemeClr val="dk1"/>
              </a:solidFill>
              <a:effectLst/>
              <a:uFillTx/>
              <a:latin typeface="Arial"/>
              <a:ea typeface="Arial Unicode MS"/>
            </a:endParaRPr>
          </a:p>
        </p:txBody>
      </p:sp>
      <p:sp>
        <p:nvSpPr>
          <p:cNvPr id="4" name="Freeform 44"/>
          <p:cNvSpPr/>
          <p:nvPr/>
        </p:nvSpPr>
        <p:spPr>
          <a:xfrm flipH="1">
            <a:off x="681480" y="2390760"/>
            <a:ext cx="2915280" cy="1570680"/>
          </a:xfrm>
          <a:custGeom>
            <a:avLst/>
            <a:gdLst>
              <a:gd name="textAreaLeft" fmla="*/ 360 w 2915280"/>
              <a:gd name="textAreaRight" fmla="*/ 2916000 w 2915280"/>
              <a:gd name="textAreaTop" fmla="*/ 0 h 1570680"/>
              <a:gd name="textAreaBottom" fmla="*/ 1571040 h 1570680"/>
              <a:gd name="GluePoint1X" fmla="*/ 759126 w 2031627"/>
              <a:gd name="GluePoint1Y" fmla="*/ 175 h 1094607"/>
              <a:gd name="GluePoint2X" fmla="*/ 1202563 w 2031627"/>
              <a:gd name="GluePoint2Y" fmla="*/ 233386 h 1094607"/>
              <a:gd name="GluePoint3X" fmla="*/ 1517075 w 2031627"/>
              <a:gd name="GluePoint3Y" fmla="*/ 223857 h 1094607"/>
              <a:gd name="GluePoint4X" fmla="*/ 1636027 w 2031627"/>
              <a:gd name="GluePoint4Y" fmla="*/ 467173 h 1094607"/>
              <a:gd name="GluePoint5X" fmla="*/ 1993043 w 2031627"/>
              <a:gd name="GluePoint5Y" fmla="*/ 605752 h 1094607"/>
              <a:gd name="GluePoint6X" fmla="*/ 1981034 w 2031627"/>
              <a:gd name="GluePoint6Y" fmla="*/ 927342 h 1094607"/>
              <a:gd name="GluePoint7X" fmla="*/ 1635570 w 2031627"/>
              <a:gd name="GluePoint7Y" fmla="*/ 1094607 h 1094607"/>
              <a:gd name="GluePoint8X" fmla="*/ 417697 w 2031627"/>
              <a:gd name="GluePoint8Y" fmla="*/ 1091009 h 1094607"/>
              <a:gd name="GluePoint9X" fmla="*/ 4450 w 2031627"/>
              <a:gd name="GluePoint9Y" fmla="*/ 817631 h 1094607"/>
              <a:gd name="GluePoint10X" fmla="*/ 298401 w 2031627"/>
              <a:gd name="GluePoint10Y" fmla="*/ 448930 h 1094607"/>
              <a:gd name="GluePoint11X" fmla="*/ 704111 w 2031627"/>
              <a:gd name="GluePoint11Y" fmla="*/ 3572 h 1094607"/>
              <a:gd name="GluePoint12X" fmla="*/ 759126 w 2031627"/>
              <a:gd name="GluePoint12Y" fmla="*/ 175 h 1094607"/>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2700" b="0" u="none" strike="noStrike">
              <a:solidFill>
                <a:schemeClr val="dk1"/>
              </a:solidFill>
              <a:effectLst/>
              <a:uFillTx/>
              <a:latin typeface="Arial"/>
              <a:ea typeface="Arial Unicode MS"/>
            </a:endParaRPr>
          </a:p>
        </p:txBody>
      </p:sp>
      <p:sp>
        <p:nvSpPr>
          <p:cNvPr id="5" name="PlaceHolder 2"/>
          <p:cNvSpPr>
            <a:spLocks noGrp="1"/>
          </p:cNvSpPr>
          <p:nvPr>
            <p:ph type="body"/>
          </p:nvPr>
        </p:nvSpPr>
        <p:spPr>
          <a:xfrm>
            <a:off x="1811880" y="2529720"/>
            <a:ext cx="1292760" cy="1292760"/>
          </a:xfrm>
          <a:prstGeom prst="rect">
            <a:avLst/>
          </a:prstGeom>
          <a:solidFill>
            <a:schemeClr val="lt1">
              <a:lumMod val="85000"/>
            </a:schemeClr>
          </a:solidFill>
          <a:ln w="12600">
            <a:noFill/>
          </a:ln>
        </p:spPr>
        <p:txBody>
          <a:bodyPr numCol="1" spcCol="0" lIns="91440" rIns="91440" tIns="45720" bIns="4572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Place Your Picture Here</a:t>
            </a:r>
            <a:endParaRPr lang="en-US" sz="1200" b="0" u="none" strike="noStrike">
              <a:solidFill>
                <a:schemeClr val="dk1"/>
              </a:solidFill>
              <a:effectLst/>
              <a:uFillTx/>
              <a:latin typeface="Arial"/>
            </a:endParaRPr>
          </a:p>
        </p:txBody>
      </p:sp>
      <p:sp>
        <p:nvSpPr>
          <p:cNvPr id="6" name="PlaceHolder 3"/>
          <p:cNvSpPr>
            <a:spLocks noGrp="1"/>
          </p:cNvSpPr>
          <p:nvPr>
            <p:ph type="body"/>
          </p:nvPr>
        </p:nvSpPr>
        <p:spPr>
          <a:xfrm>
            <a:off x="9117720" y="1596240"/>
            <a:ext cx="1292760" cy="1292760"/>
          </a:xfrm>
          <a:prstGeom prst="rect">
            <a:avLst/>
          </a:prstGeom>
          <a:solidFill>
            <a:schemeClr val="lt1">
              <a:lumMod val="85000"/>
            </a:schemeClr>
          </a:solidFill>
          <a:ln w="12600">
            <a:noFill/>
          </a:ln>
        </p:spPr>
        <p:txBody>
          <a:bodyPr numCol="1" spcCol="0" lIns="91440" rIns="91440" tIns="45720" bIns="4572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Place Your Picture Here</a:t>
            </a:r>
            <a:endParaRPr lang="en-US" sz="1200" b="0" u="none" strike="noStrike">
              <a:solidFill>
                <a:schemeClr val="dk1"/>
              </a:solidFill>
              <a:effectLst/>
              <a:uFillTx/>
              <a:latin typeface="Arial"/>
            </a:endParaRPr>
          </a:p>
        </p:txBody>
      </p:sp>
      <p:sp>
        <p:nvSpPr>
          <p:cNvPr id="7" name="Freeform 44"/>
          <p:cNvSpPr/>
          <p:nvPr/>
        </p:nvSpPr>
        <p:spPr>
          <a:xfrm>
            <a:off x="4705920" y="4314960"/>
            <a:ext cx="2915280" cy="1570680"/>
          </a:xfrm>
          <a:custGeom>
            <a:avLst/>
            <a:gdLst>
              <a:gd name="textAreaLeft" fmla="*/ 0 w 2915280"/>
              <a:gd name="textAreaRight" fmla="*/ 2915640 w 2915280"/>
              <a:gd name="textAreaTop" fmla="*/ 0 h 1570680"/>
              <a:gd name="textAreaBottom" fmla="*/ 1571040 h 1570680"/>
              <a:gd name="GluePoint1X" fmla="*/ 759126 w 2031627"/>
              <a:gd name="GluePoint1Y" fmla="*/ 175 h 1094607"/>
              <a:gd name="GluePoint2X" fmla="*/ 1202563 w 2031627"/>
              <a:gd name="GluePoint2Y" fmla="*/ 233386 h 1094607"/>
              <a:gd name="GluePoint3X" fmla="*/ 1517075 w 2031627"/>
              <a:gd name="GluePoint3Y" fmla="*/ 223857 h 1094607"/>
              <a:gd name="GluePoint4X" fmla="*/ 1636027 w 2031627"/>
              <a:gd name="GluePoint4Y" fmla="*/ 467173 h 1094607"/>
              <a:gd name="GluePoint5X" fmla="*/ 1993043 w 2031627"/>
              <a:gd name="GluePoint5Y" fmla="*/ 605752 h 1094607"/>
              <a:gd name="GluePoint6X" fmla="*/ 1981034 w 2031627"/>
              <a:gd name="GluePoint6Y" fmla="*/ 927342 h 1094607"/>
              <a:gd name="GluePoint7X" fmla="*/ 1635570 w 2031627"/>
              <a:gd name="GluePoint7Y" fmla="*/ 1094607 h 1094607"/>
              <a:gd name="GluePoint8X" fmla="*/ 417697 w 2031627"/>
              <a:gd name="GluePoint8Y" fmla="*/ 1091009 h 1094607"/>
              <a:gd name="GluePoint9X" fmla="*/ 4450 w 2031627"/>
              <a:gd name="GluePoint9Y" fmla="*/ 817631 h 1094607"/>
              <a:gd name="GluePoint10X" fmla="*/ 298401 w 2031627"/>
              <a:gd name="GluePoint10Y" fmla="*/ 448930 h 1094607"/>
              <a:gd name="GluePoint11X" fmla="*/ 704111 w 2031627"/>
              <a:gd name="GluePoint11Y" fmla="*/ 3572 h 1094607"/>
              <a:gd name="GluePoint12X" fmla="*/ 759126 w 2031627"/>
              <a:gd name="GluePoint12Y" fmla="*/ 175 h 1094607"/>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2700" b="0" u="none" strike="noStrike">
              <a:solidFill>
                <a:schemeClr val="dk1"/>
              </a:solidFill>
              <a:effectLst/>
              <a:uFillTx/>
              <a:latin typeface="Arial"/>
              <a:ea typeface="Arial Unicode MS"/>
            </a:endParaRPr>
          </a:p>
        </p:txBody>
      </p:sp>
      <p:sp>
        <p:nvSpPr>
          <p:cNvPr id="8" name="PlaceHolder 4"/>
          <p:cNvSpPr>
            <a:spLocks noGrp="1"/>
          </p:cNvSpPr>
          <p:nvPr>
            <p:ph type="body"/>
          </p:nvPr>
        </p:nvSpPr>
        <p:spPr>
          <a:xfrm>
            <a:off x="5202720" y="4453560"/>
            <a:ext cx="1292760" cy="1292760"/>
          </a:xfrm>
          <a:prstGeom prst="rect">
            <a:avLst/>
          </a:prstGeom>
          <a:solidFill>
            <a:schemeClr val="lt1">
              <a:lumMod val="85000"/>
            </a:schemeClr>
          </a:solidFill>
          <a:ln w="12600">
            <a:noFill/>
          </a:ln>
        </p:spPr>
        <p:txBody>
          <a:bodyPr numCol="1" spcCol="0" lIns="91440" rIns="91440" tIns="45720" bIns="4572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Place Your Picture Here</a:t>
            </a:r>
            <a:endParaRPr lang="en-US" sz="1200" b="0" u="none" strike="noStrike">
              <a:solidFill>
                <a:schemeClr val="dk1"/>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Image slide layout">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body"/>
          </p:nvPr>
        </p:nvSpPr>
        <p:spPr>
          <a:xfrm>
            <a:off x="1875600" y="1819080"/>
            <a:ext cx="9592920" cy="2645640"/>
          </a:xfrm>
          <a:prstGeom prst="rect">
            <a:avLst/>
          </a:prstGeom>
          <a:solidFill>
            <a:schemeClr val="lt1">
              <a:lumMod val="95000"/>
            </a:schemeClr>
          </a:solidFill>
          <a:ln w="12600">
            <a:noFill/>
          </a:ln>
        </p:spPr>
        <p:txBody>
          <a:bodyPr numCol="1" spcCol="0" lIns="91440" rIns="91440" tIns="45720" bIns="45720" anchor="ctr">
            <a:noAutofit/>
          </a:bodyPr>
          <a:p>
            <a:pPr indent="0" algn="ctr" defTabSz="914400">
              <a:lnSpc>
                <a:spcPct val="90000"/>
              </a:lnSpc>
              <a:spcBef>
                <a:spcPts val="1001"/>
              </a:spcBef>
              <a:buNone/>
              <a:tabLst>
                <a:tab algn="l" pos="0"/>
              </a:tabLst>
            </a:pPr>
            <a:r>
              <a:rPr lang="en-US" sz="1200" b="0" u="none" strike="noStrike">
                <a:solidFill>
                  <a:schemeClr val="dk1">
                    <a:lumMod val="75000"/>
                    <a:lumOff val="25000"/>
                  </a:schemeClr>
                </a:solidFill>
                <a:effectLst/>
                <a:uFillTx/>
                <a:latin typeface="Arial"/>
                <a:ea typeface="Arial Unicode MS"/>
              </a:rPr>
              <a:t>Place Your Picture Here And Send To Back</a:t>
            </a:r>
            <a:endParaRPr lang="en-US" sz="1200" b="0" u="none" strike="noStrike">
              <a:solidFill>
                <a:schemeClr val="dk1"/>
              </a:solidFill>
              <a:effectLst/>
              <a:uFillTx/>
              <a:latin typeface="Arial"/>
            </a:endParaRPr>
          </a:p>
        </p:txBody>
      </p:sp>
      <p:sp>
        <p:nvSpPr>
          <p:cNvPr id="10" name="Rectangle 2"/>
          <p:cNvSpPr/>
          <p:nvPr/>
        </p:nvSpPr>
        <p:spPr>
          <a:xfrm>
            <a:off x="0" y="1819080"/>
            <a:ext cx="1875240" cy="23896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rial"/>
              <a:ea typeface="Arial Unicode MS"/>
            </a:endParaRPr>
          </a:p>
        </p:txBody>
      </p:sp>
      <p:sp>
        <p:nvSpPr>
          <p:cNvPr id="11" name="PlaceHolder 2"/>
          <p:cNvSpPr>
            <a:spLocks noGrp="1"/>
          </p:cNvSpPr>
          <p:nvPr>
            <p:ph type="body"/>
          </p:nvPr>
        </p:nvSpPr>
        <p:spPr>
          <a:xfrm>
            <a:off x="9615240" y="4397040"/>
            <a:ext cx="1853280" cy="1670040"/>
          </a:xfrm>
          <a:prstGeom prst="rect">
            <a:avLst/>
          </a:prstGeom>
          <a:solidFill>
            <a:schemeClr val="lt1">
              <a:lumMod val="95000"/>
            </a:schemeClr>
          </a:solidFill>
          <a:ln w="12600">
            <a:noFill/>
          </a:ln>
        </p:spPr>
        <p:txBody>
          <a:bodyPr numCol="1" spcCol="0" lIns="91440" rIns="91440" tIns="45720" bIns="4572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Place Your Picture Here</a:t>
            </a:r>
            <a:endParaRPr lang="en-US" sz="1200" b="0" u="none" strike="noStrike">
              <a:solidFill>
                <a:schemeClr val="dk1"/>
              </a:solidFill>
              <a:effectLst/>
              <a:uFillTx/>
              <a:latin typeface="Arial"/>
            </a:endParaRPr>
          </a:p>
        </p:txBody>
      </p:sp>
      <p:sp>
        <p:nvSpPr>
          <p:cNvPr id="12" name="PlaceHolder 3"/>
          <p:cNvSpPr>
            <a:spLocks noGrp="1"/>
          </p:cNvSpPr>
          <p:nvPr>
            <p:ph type="body"/>
          </p:nvPr>
        </p:nvSpPr>
        <p:spPr>
          <a:xfrm>
            <a:off x="7570800" y="4397040"/>
            <a:ext cx="1853280" cy="1670040"/>
          </a:xfrm>
          <a:prstGeom prst="rect">
            <a:avLst/>
          </a:prstGeom>
          <a:solidFill>
            <a:schemeClr val="lt1">
              <a:lumMod val="95000"/>
            </a:schemeClr>
          </a:solidFill>
          <a:ln w="12600">
            <a:noFill/>
          </a:ln>
        </p:spPr>
        <p:txBody>
          <a:bodyPr numCol="1" spcCol="0" lIns="91440" rIns="91440" tIns="45720" bIns="4572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Place Your Picture Here</a:t>
            </a:r>
            <a:endParaRPr lang="en-US" sz="1200" b="0" u="none" strike="noStrike">
              <a:solidFill>
                <a:schemeClr val="dk1"/>
              </a:solidFill>
              <a:effectLst/>
              <a:uFillTx/>
              <a:latin typeface="Arial"/>
            </a:endParaRPr>
          </a:p>
        </p:txBody>
      </p:sp>
      <p:sp>
        <p:nvSpPr>
          <p:cNvPr id="13" name="PlaceHolder 4"/>
          <p:cNvSpPr>
            <a:spLocks noGrp="1"/>
          </p:cNvSpPr>
          <p:nvPr>
            <p:ph type="body"/>
          </p:nvPr>
        </p:nvSpPr>
        <p:spPr>
          <a:xfrm>
            <a:off x="323640" y="339480"/>
            <a:ext cx="11572920" cy="723960"/>
          </a:xfrm>
          <a:prstGeom prst="rect">
            <a:avLst/>
          </a:prstGeom>
          <a:noFill/>
          <a:ln w="0">
            <a:noFill/>
          </a:ln>
        </p:spPr>
        <p:txBody>
          <a:bodyPr lIns="90000" rIns="90000" tIns="45000" bIns="45000" anchor="ctr">
            <a:noAutofit/>
          </a:bodyPr>
          <a:p>
            <a:pPr indent="0" algn="ctr" defTabSz="914400">
              <a:lnSpc>
                <a:spcPct val="90000"/>
              </a:lnSpc>
              <a:spcBef>
                <a:spcPts val="1001"/>
              </a:spcBef>
              <a:buNone/>
              <a:tabLst>
                <a:tab algn="l" pos="0"/>
              </a:tabLst>
            </a:pPr>
            <a:r>
              <a:rPr lang="en-US" sz="5400" b="0" u="none" strike="noStrike">
                <a:solidFill>
                  <a:schemeClr val="dk1">
                    <a:lumMod val="85000"/>
                    <a:lumOff val="15000"/>
                  </a:schemeClr>
                </a:solidFill>
                <a:effectLst/>
                <a:uFillTx/>
                <a:latin typeface="Arial"/>
                <a:ea typeface="Arial Unicode MS"/>
              </a:rPr>
              <a:t>BASIC LAYOUT</a:t>
            </a:r>
            <a:endParaRPr lang="en-US" sz="5400" b="0" u="none" strike="noStrike">
              <a:solidFill>
                <a:schemeClr val="dk1"/>
              </a:solidFill>
              <a:effectLst/>
              <a:uFillTx/>
              <a:latin typeface="Arial"/>
            </a:endParaRPr>
          </a:p>
        </p:txBody>
      </p:sp>
      <p:sp>
        <p:nvSpPr>
          <p:cNvPr id="14" name="PlaceHolder 5"/>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lang="en-US" sz="1800" b="0" u="none" strike="noStrike">
                <a:solidFill>
                  <a:schemeClr val="dk1"/>
                </a:solidFill>
                <a:effectLst/>
                <a:uFillTx/>
                <a:latin typeface="Arial"/>
              </a:rPr>
              <a:t>Click to edit the title text format</a:t>
            </a:r>
            <a:endParaRPr lang="en-US" sz="1800" b="0" u="none" strike="noStrike">
              <a:solidFill>
                <a:schemeClr val="dk1"/>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Image slide layout">
    <p:bg>
      <p:bgPr>
        <a:solidFill>
          <a:srgbClr val="ffffff"/>
        </a:solidFill>
      </p:bgPr>
    </p:bg>
    <p:spTree>
      <p:nvGrpSpPr>
        <p:cNvPr id="1" name=""/>
        <p:cNvGrpSpPr/>
        <p:nvPr/>
      </p:nvGrpSpPr>
      <p:grpSpPr>
        <a:xfrm>
          <a:off x="0" y="0"/>
          <a:ext cx="0" cy="0"/>
          <a:chOff x="0" y="0"/>
          <a:chExt cx="0" cy="0"/>
        </a:xfrm>
      </p:grpSpPr>
      <p:sp>
        <p:nvSpPr>
          <p:cNvPr id="15" name="PlaceHolder 1"/>
          <p:cNvSpPr>
            <a:spLocks noGrp="1"/>
          </p:cNvSpPr>
          <p:nvPr>
            <p:ph type="body"/>
          </p:nvPr>
        </p:nvSpPr>
        <p:spPr>
          <a:xfrm>
            <a:off x="733320" y="1792440"/>
            <a:ext cx="1799640" cy="1007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Place Your Picture Here</a:t>
            </a:r>
            <a:endParaRPr lang="en-US" sz="1200" b="0" u="none" strike="noStrike">
              <a:solidFill>
                <a:schemeClr val="dk1"/>
              </a:solidFill>
              <a:effectLst/>
              <a:uFillTx/>
              <a:latin typeface="Arial"/>
            </a:endParaRPr>
          </a:p>
        </p:txBody>
      </p:sp>
      <p:sp>
        <p:nvSpPr>
          <p:cNvPr id="16" name="PlaceHolder 2"/>
          <p:cNvSpPr>
            <a:spLocks noGrp="1"/>
          </p:cNvSpPr>
          <p:nvPr>
            <p:ph type="body"/>
          </p:nvPr>
        </p:nvSpPr>
        <p:spPr>
          <a:xfrm>
            <a:off x="733320" y="2878560"/>
            <a:ext cx="1799640" cy="1007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Place Your Picture Here</a:t>
            </a:r>
            <a:endParaRPr lang="en-US" sz="1200" b="0" u="none" strike="noStrike">
              <a:solidFill>
                <a:schemeClr val="dk1"/>
              </a:solidFill>
              <a:effectLst/>
              <a:uFillTx/>
              <a:latin typeface="Arial"/>
            </a:endParaRPr>
          </a:p>
        </p:txBody>
      </p:sp>
      <p:sp>
        <p:nvSpPr>
          <p:cNvPr id="17" name="PlaceHolder 3"/>
          <p:cNvSpPr>
            <a:spLocks noGrp="1"/>
          </p:cNvSpPr>
          <p:nvPr>
            <p:ph type="body"/>
          </p:nvPr>
        </p:nvSpPr>
        <p:spPr>
          <a:xfrm>
            <a:off x="733320" y="3964320"/>
            <a:ext cx="1799640" cy="1007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Place Your Picture Here</a:t>
            </a:r>
            <a:endParaRPr lang="en-US" sz="1200" b="0" u="none" strike="noStrike">
              <a:solidFill>
                <a:schemeClr val="dk1"/>
              </a:solidFill>
              <a:effectLst/>
              <a:uFillTx/>
              <a:latin typeface="Arial"/>
            </a:endParaRPr>
          </a:p>
        </p:txBody>
      </p:sp>
      <p:sp>
        <p:nvSpPr>
          <p:cNvPr id="18" name="PlaceHolder 4"/>
          <p:cNvSpPr>
            <a:spLocks noGrp="1"/>
          </p:cNvSpPr>
          <p:nvPr>
            <p:ph type="body"/>
          </p:nvPr>
        </p:nvSpPr>
        <p:spPr>
          <a:xfrm>
            <a:off x="733320" y="5050080"/>
            <a:ext cx="1799640" cy="1007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Place Your Picture Here</a:t>
            </a:r>
            <a:endParaRPr lang="en-US" sz="1200" b="0" u="none" strike="noStrike">
              <a:solidFill>
                <a:schemeClr val="dk1"/>
              </a:solidFill>
              <a:effectLst/>
              <a:uFillTx/>
              <a:latin typeface="Arial"/>
            </a:endParaRPr>
          </a:p>
        </p:txBody>
      </p:sp>
      <p:sp>
        <p:nvSpPr>
          <p:cNvPr id="19" name="PlaceHolder 5"/>
          <p:cNvSpPr>
            <a:spLocks noGrp="1"/>
          </p:cNvSpPr>
          <p:nvPr>
            <p:ph type="body"/>
          </p:nvPr>
        </p:nvSpPr>
        <p:spPr>
          <a:xfrm>
            <a:off x="323640" y="339480"/>
            <a:ext cx="11572920" cy="723960"/>
          </a:xfrm>
          <a:prstGeom prst="rect">
            <a:avLst/>
          </a:prstGeom>
          <a:noFill/>
          <a:ln w="0">
            <a:noFill/>
          </a:ln>
        </p:spPr>
        <p:txBody>
          <a:bodyPr lIns="90000" rIns="90000" tIns="45000" bIns="45000" anchor="ctr">
            <a:noAutofit/>
          </a:bodyPr>
          <a:p>
            <a:pPr indent="0" algn="ctr" defTabSz="914400">
              <a:lnSpc>
                <a:spcPct val="90000"/>
              </a:lnSpc>
              <a:spcBef>
                <a:spcPts val="1001"/>
              </a:spcBef>
              <a:buNone/>
              <a:tabLst>
                <a:tab algn="l" pos="0"/>
              </a:tabLst>
            </a:pPr>
            <a:r>
              <a:rPr lang="en-US" sz="5400" b="0" u="none" strike="noStrike">
                <a:solidFill>
                  <a:schemeClr val="dk1">
                    <a:lumMod val="85000"/>
                    <a:lumOff val="15000"/>
                  </a:schemeClr>
                </a:solidFill>
                <a:effectLst/>
                <a:uFillTx/>
                <a:latin typeface="Arial"/>
                <a:ea typeface="Arial Unicode MS"/>
              </a:rPr>
              <a:t>BASIC LAYOUT</a:t>
            </a:r>
            <a:endParaRPr lang="en-US" sz="5400" b="0" u="none" strike="noStrike">
              <a:solidFill>
                <a:schemeClr val="dk1"/>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4_Image slide layout">
    <p:bg>
      <p:bgPr>
        <a:solidFill>
          <a:srgbClr val="ffffff"/>
        </a:solidFill>
      </p:bgPr>
    </p:bg>
    <p:spTree>
      <p:nvGrpSpPr>
        <p:cNvPr id="1" name=""/>
        <p:cNvGrpSpPr/>
        <p:nvPr/>
      </p:nvGrpSpPr>
      <p:grpSpPr>
        <a:xfrm>
          <a:off x="0" y="0"/>
          <a:ext cx="0" cy="0"/>
          <a:chOff x="0" y="0"/>
          <a:chExt cx="0" cy="0"/>
        </a:xfrm>
      </p:grpSpPr>
      <p:sp>
        <p:nvSpPr>
          <p:cNvPr id="20" name="Rectangle 1"/>
          <p:cNvSpPr/>
          <p:nvPr/>
        </p:nvSpPr>
        <p:spPr>
          <a:xfrm>
            <a:off x="9315720" y="3209400"/>
            <a:ext cx="2159640" cy="1439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1200" b="0" u="none" strike="noStrike">
              <a:solidFill>
                <a:schemeClr val="dk1">
                  <a:lumMod val="75000"/>
                  <a:lumOff val="25000"/>
                </a:schemeClr>
              </a:solidFill>
              <a:effectLst/>
              <a:uFillTx/>
              <a:latin typeface="Arial"/>
              <a:ea typeface="Arial Unicode MS"/>
            </a:endParaRPr>
          </a:p>
        </p:txBody>
      </p:sp>
      <p:sp>
        <p:nvSpPr>
          <p:cNvPr id="21" name="PlaceHolder 1"/>
          <p:cNvSpPr>
            <a:spLocks noGrp="1"/>
          </p:cNvSpPr>
          <p:nvPr>
            <p:ph type="body"/>
          </p:nvPr>
        </p:nvSpPr>
        <p:spPr>
          <a:xfrm>
            <a:off x="9315720" y="1773000"/>
            <a:ext cx="2159640" cy="1439640"/>
          </a:xfrm>
          <a:prstGeom prst="rect">
            <a:avLst/>
          </a:prstGeom>
          <a:solidFill>
            <a:schemeClr val="lt1">
              <a:lumMod val="95000"/>
            </a:schemeClr>
          </a:solidFill>
          <a:ln w="12600">
            <a:noFill/>
          </a:ln>
        </p:spPr>
        <p:txBody>
          <a:bodyPr lIns="90000" rIns="90000" tIns="45000" bIns="4500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Your Picture Here </a:t>
            </a:r>
            <a:endParaRPr lang="en-US" sz="1200" b="0" u="none" strike="noStrike">
              <a:solidFill>
                <a:schemeClr val="dk1"/>
              </a:solidFill>
              <a:effectLst/>
              <a:uFillTx/>
              <a:latin typeface="Arial"/>
            </a:endParaRPr>
          </a:p>
        </p:txBody>
      </p:sp>
      <p:sp>
        <p:nvSpPr>
          <p:cNvPr id="22" name="Rectangle 3"/>
          <p:cNvSpPr/>
          <p:nvPr/>
        </p:nvSpPr>
        <p:spPr>
          <a:xfrm>
            <a:off x="7155720" y="4645800"/>
            <a:ext cx="2159640" cy="1439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1200" b="0" u="none" strike="noStrike">
              <a:solidFill>
                <a:schemeClr val="dk1">
                  <a:lumMod val="75000"/>
                  <a:lumOff val="25000"/>
                </a:schemeClr>
              </a:solidFill>
              <a:effectLst/>
              <a:uFillTx/>
              <a:latin typeface="Arial"/>
              <a:ea typeface="Arial Unicode MS"/>
            </a:endParaRPr>
          </a:p>
        </p:txBody>
      </p:sp>
      <p:sp>
        <p:nvSpPr>
          <p:cNvPr id="23" name="PlaceHolder 2"/>
          <p:cNvSpPr>
            <a:spLocks noGrp="1"/>
          </p:cNvSpPr>
          <p:nvPr>
            <p:ph type="body"/>
          </p:nvPr>
        </p:nvSpPr>
        <p:spPr>
          <a:xfrm>
            <a:off x="9315720" y="4645800"/>
            <a:ext cx="2159640" cy="1439640"/>
          </a:xfrm>
          <a:prstGeom prst="rect">
            <a:avLst/>
          </a:prstGeom>
          <a:solidFill>
            <a:schemeClr val="lt1">
              <a:lumMod val="95000"/>
            </a:schemeClr>
          </a:solidFill>
          <a:ln w="12600">
            <a:noFill/>
          </a:ln>
        </p:spPr>
        <p:txBody>
          <a:bodyPr lIns="90000" rIns="90000" tIns="45000" bIns="4500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Your Picture Here </a:t>
            </a:r>
            <a:endParaRPr lang="en-US" sz="1200" b="0" u="none" strike="noStrike">
              <a:solidFill>
                <a:schemeClr val="dk1"/>
              </a:solidFill>
              <a:effectLst/>
              <a:uFillTx/>
              <a:latin typeface="Arial"/>
            </a:endParaRPr>
          </a:p>
        </p:txBody>
      </p:sp>
      <p:sp>
        <p:nvSpPr>
          <p:cNvPr id="24" name="PlaceHolder 3"/>
          <p:cNvSpPr>
            <a:spLocks noGrp="1"/>
          </p:cNvSpPr>
          <p:nvPr>
            <p:ph type="body"/>
          </p:nvPr>
        </p:nvSpPr>
        <p:spPr>
          <a:xfrm>
            <a:off x="7155720" y="3209400"/>
            <a:ext cx="2159640" cy="1439640"/>
          </a:xfrm>
          <a:prstGeom prst="rect">
            <a:avLst/>
          </a:prstGeom>
          <a:solidFill>
            <a:schemeClr val="lt1">
              <a:lumMod val="95000"/>
            </a:schemeClr>
          </a:solidFill>
          <a:ln w="12600">
            <a:noFill/>
          </a:ln>
        </p:spPr>
        <p:txBody>
          <a:bodyPr lIns="90000" rIns="90000" tIns="45000" bIns="4500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Your Picture Here </a:t>
            </a:r>
            <a:endParaRPr lang="en-US" sz="1200" b="0" u="none" strike="noStrike">
              <a:solidFill>
                <a:schemeClr val="dk1"/>
              </a:solidFill>
              <a:effectLst/>
              <a:uFillTx/>
              <a:latin typeface="Arial"/>
            </a:endParaRPr>
          </a:p>
        </p:txBody>
      </p:sp>
      <p:sp>
        <p:nvSpPr>
          <p:cNvPr id="25" name="Rectangle 6"/>
          <p:cNvSpPr/>
          <p:nvPr/>
        </p:nvSpPr>
        <p:spPr>
          <a:xfrm>
            <a:off x="7155720" y="1773000"/>
            <a:ext cx="2159640" cy="143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1200" b="0" u="none" strike="noStrike">
              <a:solidFill>
                <a:schemeClr val="dk1">
                  <a:lumMod val="75000"/>
                  <a:lumOff val="25000"/>
                </a:schemeClr>
              </a:solidFill>
              <a:effectLst/>
              <a:uFillTx/>
              <a:latin typeface="Arial"/>
              <a:ea typeface="Arial Unicode MS"/>
            </a:endParaRPr>
          </a:p>
        </p:txBody>
      </p:sp>
      <p:sp>
        <p:nvSpPr>
          <p:cNvPr id="26" name="Rectangle 7"/>
          <p:cNvSpPr/>
          <p:nvPr/>
        </p:nvSpPr>
        <p:spPr>
          <a:xfrm>
            <a:off x="4995360" y="3209400"/>
            <a:ext cx="2159640" cy="1439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1200" b="0" u="none" strike="noStrike">
              <a:solidFill>
                <a:schemeClr val="dk1">
                  <a:lumMod val="75000"/>
                  <a:lumOff val="25000"/>
                </a:schemeClr>
              </a:solidFill>
              <a:effectLst/>
              <a:uFillTx/>
              <a:latin typeface="Arial"/>
              <a:ea typeface="Arial Unicode MS"/>
            </a:endParaRPr>
          </a:p>
        </p:txBody>
      </p:sp>
      <p:sp>
        <p:nvSpPr>
          <p:cNvPr id="27" name="PlaceHolder 4"/>
          <p:cNvSpPr>
            <a:spLocks noGrp="1"/>
          </p:cNvSpPr>
          <p:nvPr>
            <p:ph type="body"/>
          </p:nvPr>
        </p:nvSpPr>
        <p:spPr>
          <a:xfrm>
            <a:off x="4995000" y="4645800"/>
            <a:ext cx="2159640" cy="1439640"/>
          </a:xfrm>
          <a:prstGeom prst="rect">
            <a:avLst/>
          </a:prstGeom>
          <a:solidFill>
            <a:schemeClr val="lt1">
              <a:lumMod val="95000"/>
            </a:schemeClr>
          </a:solidFill>
          <a:ln w="12600">
            <a:noFill/>
          </a:ln>
        </p:spPr>
        <p:txBody>
          <a:bodyPr lIns="90000" rIns="90000" tIns="45000" bIns="4500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Your Picture Here </a:t>
            </a:r>
            <a:endParaRPr lang="en-US" sz="1200" b="0" u="none" strike="noStrike">
              <a:solidFill>
                <a:schemeClr val="dk1"/>
              </a:solidFill>
              <a:effectLst/>
              <a:uFillTx/>
              <a:latin typeface="Arial"/>
            </a:endParaRPr>
          </a:p>
        </p:txBody>
      </p:sp>
      <p:sp>
        <p:nvSpPr>
          <p:cNvPr id="28" name="PlaceHolder 5"/>
          <p:cNvSpPr>
            <a:spLocks noGrp="1"/>
          </p:cNvSpPr>
          <p:nvPr>
            <p:ph type="body"/>
          </p:nvPr>
        </p:nvSpPr>
        <p:spPr>
          <a:xfrm>
            <a:off x="2835000" y="3209400"/>
            <a:ext cx="2159640" cy="1439640"/>
          </a:xfrm>
          <a:prstGeom prst="rect">
            <a:avLst/>
          </a:prstGeom>
          <a:solidFill>
            <a:schemeClr val="lt1">
              <a:lumMod val="95000"/>
            </a:schemeClr>
          </a:solidFill>
          <a:ln w="12600">
            <a:noFill/>
          </a:ln>
        </p:spPr>
        <p:txBody>
          <a:bodyPr lIns="90000" rIns="90000" tIns="45000" bIns="45000" anchor="ctr">
            <a:noAutofit/>
          </a:bodyPr>
          <a:p>
            <a:pPr indent="0" algn="ctr" defTabSz="914400">
              <a:lnSpc>
                <a:spcPct val="100000"/>
              </a:lnSpc>
              <a:buNone/>
              <a:tabLst>
                <a:tab algn="l" pos="0"/>
              </a:tabLst>
            </a:pPr>
            <a:r>
              <a:rPr lang="en-US" sz="1200" b="0" u="none" strike="noStrike">
                <a:solidFill>
                  <a:schemeClr val="dk1">
                    <a:lumMod val="75000"/>
                    <a:lumOff val="25000"/>
                  </a:schemeClr>
                </a:solidFill>
                <a:effectLst/>
                <a:uFillTx/>
                <a:latin typeface="Arial"/>
                <a:ea typeface="Arial Unicode MS"/>
              </a:rPr>
              <a:t>Your Picture Here </a:t>
            </a:r>
            <a:endParaRPr lang="en-US" sz="1200" b="0" u="none" strike="noStrike">
              <a:solidFill>
                <a:schemeClr val="dk1"/>
              </a:solidFill>
              <a:effectLst/>
              <a:uFillTx/>
              <a:latin typeface="Arial"/>
            </a:endParaRPr>
          </a:p>
        </p:txBody>
      </p:sp>
      <p:sp>
        <p:nvSpPr>
          <p:cNvPr id="29" name="Rectangle 10"/>
          <p:cNvSpPr/>
          <p:nvPr/>
        </p:nvSpPr>
        <p:spPr>
          <a:xfrm>
            <a:off x="675000" y="3209400"/>
            <a:ext cx="2159640" cy="143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1200" b="0" u="none" strike="noStrike">
              <a:solidFill>
                <a:schemeClr val="dk1">
                  <a:lumMod val="75000"/>
                  <a:lumOff val="25000"/>
                </a:schemeClr>
              </a:solidFill>
              <a:effectLst/>
              <a:uFillTx/>
              <a:latin typeface="Arial"/>
              <a:ea typeface="Arial Unicode MS"/>
            </a:endParaRPr>
          </a:p>
        </p:txBody>
      </p:sp>
      <p:sp>
        <p:nvSpPr>
          <p:cNvPr id="30" name="PlaceHolder 6"/>
          <p:cNvSpPr>
            <a:spLocks noGrp="1"/>
          </p:cNvSpPr>
          <p:nvPr>
            <p:ph type="body"/>
          </p:nvPr>
        </p:nvSpPr>
        <p:spPr>
          <a:xfrm>
            <a:off x="323640" y="339480"/>
            <a:ext cx="11572920" cy="723960"/>
          </a:xfrm>
          <a:prstGeom prst="rect">
            <a:avLst/>
          </a:prstGeom>
          <a:noFill/>
          <a:ln w="0">
            <a:noFill/>
          </a:ln>
        </p:spPr>
        <p:txBody>
          <a:bodyPr lIns="90000" rIns="90000" tIns="45000" bIns="45000" anchor="ctr">
            <a:noAutofit/>
          </a:bodyPr>
          <a:p>
            <a:pPr indent="0" algn="ctr" defTabSz="914400">
              <a:lnSpc>
                <a:spcPct val="90000"/>
              </a:lnSpc>
              <a:spcBef>
                <a:spcPts val="1001"/>
              </a:spcBef>
              <a:buNone/>
              <a:tabLst>
                <a:tab algn="l" pos="0"/>
              </a:tabLst>
            </a:pPr>
            <a:r>
              <a:rPr lang="en-US" sz="5400" b="0" u="none" strike="noStrike">
                <a:solidFill>
                  <a:schemeClr val="dk1">
                    <a:lumMod val="85000"/>
                    <a:lumOff val="15000"/>
                  </a:schemeClr>
                </a:solidFill>
                <a:effectLst/>
                <a:uFillTx/>
                <a:latin typeface="Arial"/>
                <a:ea typeface="Arial Unicode MS"/>
              </a:rPr>
              <a:t>BASIC LAYOUT</a:t>
            </a:r>
            <a:endParaRPr lang="en-US" sz="5400" b="0" u="none" strike="noStrike">
              <a:solidFill>
                <a:schemeClr val="dk1"/>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5_Image slide layout">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body"/>
          </p:nvPr>
        </p:nvSpPr>
        <p:spPr>
          <a:xfrm>
            <a:off x="6575760" y="1478520"/>
            <a:ext cx="2051640" cy="1439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Your Picture Here</a:t>
            </a:r>
            <a:endParaRPr lang="en-US" sz="1200" b="0" u="none" strike="noStrike">
              <a:solidFill>
                <a:schemeClr val="dk1"/>
              </a:solidFill>
              <a:effectLst/>
              <a:uFillTx/>
              <a:latin typeface="Arial"/>
            </a:endParaRPr>
          </a:p>
          <a:p>
            <a:pPr indent="0" algn="ctr" defTabSz="914400">
              <a:lnSpc>
                <a:spcPct val="100000"/>
              </a:lnSpc>
              <a:spcBef>
                <a:spcPts val="241"/>
              </a:spcBef>
              <a:buNone/>
              <a:tabLst>
                <a:tab algn="l" pos="0"/>
              </a:tabLst>
            </a:pPr>
            <a:endParaRPr lang="en-US" sz="1200" b="0" u="none" strike="noStrike">
              <a:solidFill>
                <a:schemeClr val="dk1"/>
              </a:solidFill>
              <a:effectLst/>
              <a:uFillTx/>
              <a:latin typeface="Arial"/>
            </a:endParaRPr>
          </a:p>
        </p:txBody>
      </p:sp>
      <p:sp>
        <p:nvSpPr>
          <p:cNvPr id="32" name="PlaceHolder 2"/>
          <p:cNvSpPr>
            <a:spLocks noGrp="1"/>
          </p:cNvSpPr>
          <p:nvPr>
            <p:ph type="body"/>
          </p:nvPr>
        </p:nvSpPr>
        <p:spPr>
          <a:xfrm>
            <a:off x="6575760" y="3120480"/>
            <a:ext cx="2051640" cy="1439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Your Picture Here</a:t>
            </a:r>
            <a:endParaRPr lang="en-US" sz="1200" b="0" u="none" strike="noStrike">
              <a:solidFill>
                <a:schemeClr val="dk1"/>
              </a:solidFill>
              <a:effectLst/>
              <a:uFillTx/>
              <a:latin typeface="Arial"/>
            </a:endParaRPr>
          </a:p>
          <a:p>
            <a:pPr indent="0" algn="ctr" defTabSz="914400">
              <a:lnSpc>
                <a:spcPct val="100000"/>
              </a:lnSpc>
              <a:spcBef>
                <a:spcPts val="241"/>
              </a:spcBef>
              <a:buNone/>
              <a:tabLst>
                <a:tab algn="l" pos="0"/>
              </a:tabLst>
            </a:pPr>
            <a:endParaRPr lang="en-US" sz="1200" b="0" u="none" strike="noStrike">
              <a:solidFill>
                <a:schemeClr val="dk1"/>
              </a:solidFill>
              <a:effectLst/>
              <a:uFillTx/>
              <a:latin typeface="Arial"/>
            </a:endParaRPr>
          </a:p>
        </p:txBody>
      </p:sp>
      <p:sp>
        <p:nvSpPr>
          <p:cNvPr id="33" name="PlaceHolder 3"/>
          <p:cNvSpPr>
            <a:spLocks noGrp="1"/>
          </p:cNvSpPr>
          <p:nvPr>
            <p:ph type="body"/>
          </p:nvPr>
        </p:nvSpPr>
        <p:spPr>
          <a:xfrm>
            <a:off x="6575760" y="4762800"/>
            <a:ext cx="2051640" cy="1439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Your Picture Here</a:t>
            </a:r>
            <a:endParaRPr lang="en-US" sz="1200" b="0" u="none" strike="noStrike">
              <a:solidFill>
                <a:schemeClr val="dk1"/>
              </a:solidFill>
              <a:effectLst/>
              <a:uFillTx/>
              <a:latin typeface="Arial"/>
            </a:endParaRPr>
          </a:p>
          <a:p>
            <a:pPr indent="0" algn="ctr" defTabSz="914400">
              <a:lnSpc>
                <a:spcPct val="100000"/>
              </a:lnSpc>
              <a:spcBef>
                <a:spcPts val="241"/>
              </a:spcBef>
              <a:buNone/>
              <a:tabLst>
                <a:tab algn="l" pos="0"/>
              </a:tabLst>
            </a:pPr>
            <a:endParaRPr lang="en-US" sz="1200" b="0" u="none" strike="noStrike">
              <a:solidFill>
                <a:schemeClr val="dk1"/>
              </a:solidFill>
              <a:effectLst/>
              <a:uFillTx/>
              <a:latin typeface="Arial"/>
            </a:endParaRPr>
          </a:p>
        </p:txBody>
      </p:sp>
      <p:sp>
        <p:nvSpPr>
          <p:cNvPr id="34" name="PlaceHolder 4"/>
          <p:cNvSpPr>
            <a:spLocks noGrp="1"/>
          </p:cNvSpPr>
          <p:nvPr>
            <p:ph type="body"/>
          </p:nvPr>
        </p:nvSpPr>
        <p:spPr>
          <a:xfrm>
            <a:off x="8716320" y="3120480"/>
            <a:ext cx="1691640" cy="1439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Your Picture Here</a:t>
            </a:r>
            <a:endParaRPr lang="en-US" sz="1200" b="0" u="none" strike="noStrike">
              <a:solidFill>
                <a:schemeClr val="dk1"/>
              </a:solidFill>
              <a:effectLst/>
              <a:uFillTx/>
              <a:latin typeface="Arial"/>
            </a:endParaRPr>
          </a:p>
          <a:p>
            <a:pPr indent="0" algn="ctr" defTabSz="914400">
              <a:lnSpc>
                <a:spcPct val="100000"/>
              </a:lnSpc>
              <a:spcBef>
                <a:spcPts val="241"/>
              </a:spcBef>
              <a:buNone/>
              <a:tabLst>
                <a:tab algn="l" pos="0"/>
              </a:tabLst>
            </a:pPr>
            <a:endParaRPr lang="en-US" sz="1200" b="0" u="none" strike="noStrike">
              <a:solidFill>
                <a:schemeClr val="dk1"/>
              </a:solidFill>
              <a:effectLst/>
              <a:uFillTx/>
              <a:latin typeface="Arial"/>
            </a:endParaRPr>
          </a:p>
        </p:txBody>
      </p:sp>
      <p:sp>
        <p:nvSpPr>
          <p:cNvPr id="35" name="PlaceHolder 5"/>
          <p:cNvSpPr>
            <a:spLocks noGrp="1"/>
          </p:cNvSpPr>
          <p:nvPr>
            <p:ph type="body"/>
          </p:nvPr>
        </p:nvSpPr>
        <p:spPr>
          <a:xfrm>
            <a:off x="10500120" y="3120480"/>
            <a:ext cx="1691640" cy="1439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Your Picture Here</a:t>
            </a:r>
            <a:endParaRPr lang="en-US" sz="1200" b="0" u="none" strike="noStrike">
              <a:solidFill>
                <a:schemeClr val="dk1"/>
              </a:solidFill>
              <a:effectLst/>
              <a:uFillTx/>
              <a:latin typeface="Arial"/>
            </a:endParaRPr>
          </a:p>
          <a:p>
            <a:pPr indent="0" algn="ctr" defTabSz="914400">
              <a:lnSpc>
                <a:spcPct val="100000"/>
              </a:lnSpc>
              <a:spcBef>
                <a:spcPts val="241"/>
              </a:spcBef>
              <a:buNone/>
              <a:tabLst>
                <a:tab algn="l" pos="0"/>
              </a:tabLst>
            </a:pPr>
            <a:endParaRPr lang="en-US" sz="1200" b="0" u="none" strike="noStrike">
              <a:solidFill>
                <a:schemeClr val="dk1"/>
              </a:solidFill>
              <a:effectLst/>
              <a:uFillTx/>
              <a:latin typeface="Arial"/>
            </a:endParaRPr>
          </a:p>
        </p:txBody>
      </p:sp>
      <p:sp>
        <p:nvSpPr>
          <p:cNvPr id="36" name="PlaceHolder 6"/>
          <p:cNvSpPr>
            <a:spLocks noGrp="1"/>
          </p:cNvSpPr>
          <p:nvPr>
            <p:ph type="body"/>
          </p:nvPr>
        </p:nvSpPr>
        <p:spPr>
          <a:xfrm>
            <a:off x="4429080" y="1766520"/>
            <a:ext cx="2051640" cy="115164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Your Picture Here</a:t>
            </a:r>
            <a:endParaRPr lang="en-US" sz="1200" b="0" u="none" strike="noStrike">
              <a:solidFill>
                <a:schemeClr val="dk1"/>
              </a:solidFill>
              <a:effectLst/>
              <a:uFillTx/>
              <a:latin typeface="Arial"/>
            </a:endParaRPr>
          </a:p>
          <a:p>
            <a:pPr indent="0" algn="ctr" defTabSz="914400">
              <a:lnSpc>
                <a:spcPct val="100000"/>
              </a:lnSpc>
              <a:spcBef>
                <a:spcPts val="241"/>
              </a:spcBef>
              <a:buNone/>
              <a:tabLst>
                <a:tab algn="l" pos="0"/>
              </a:tabLst>
            </a:pPr>
            <a:endParaRPr lang="en-US" sz="1200" b="0" u="none" strike="noStrike">
              <a:solidFill>
                <a:schemeClr val="dk1"/>
              </a:solidFill>
              <a:effectLst/>
              <a:uFillTx/>
              <a:latin typeface="Arial"/>
            </a:endParaRPr>
          </a:p>
        </p:txBody>
      </p:sp>
      <p:sp>
        <p:nvSpPr>
          <p:cNvPr id="37" name="Rectangle 7"/>
          <p:cNvSpPr/>
          <p:nvPr/>
        </p:nvSpPr>
        <p:spPr>
          <a:xfrm>
            <a:off x="0" y="3120480"/>
            <a:ext cx="6480720" cy="155016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38" name="Rectangle 8"/>
          <p:cNvSpPr/>
          <p:nvPr/>
        </p:nvSpPr>
        <p:spPr>
          <a:xfrm>
            <a:off x="4429080" y="2912760"/>
            <a:ext cx="2051640" cy="10764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39" name="Rectangle 9"/>
          <p:cNvSpPr/>
          <p:nvPr/>
        </p:nvSpPr>
        <p:spPr>
          <a:xfrm>
            <a:off x="6575760" y="2912760"/>
            <a:ext cx="2051640" cy="10764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40" name="Rectangle 10"/>
          <p:cNvSpPr/>
          <p:nvPr/>
        </p:nvSpPr>
        <p:spPr>
          <a:xfrm>
            <a:off x="6575760" y="4563360"/>
            <a:ext cx="2051640" cy="10764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41" name="Rectangle 11"/>
          <p:cNvSpPr/>
          <p:nvPr/>
        </p:nvSpPr>
        <p:spPr>
          <a:xfrm>
            <a:off x="6575760" y="6202800"/>
            <a:ext cx="2051640" cy="10764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42" name="Rectangle 12"/>
          <p:cNvSpPr/>
          <p:nvPr/>
        </p:nvSpPr>
        <p:spPr>
          <a:xfrm>
            <a:off x="8717760" y="4563360"/>
            <a:ext cx="1691640" cy="10764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43" name="Rectangle 13"/>
          <p:cNvSpPr/>
          <p:nvPr/>
        </p:nvSpPr>
        <p:spPr>
          <a:xfrm>
            <a:off x="10500120" y="4563360"/>
            <a:ext cx="1691640" cy="10764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44" name="PlaceHolder 7"/>
          <p:cNvSpPr>
            <a:spLocks noGrp="1"/>
          </p:cNvSpPr>
          <p:nvPr>
            <p:ph type="body"/>
          </p:nvPr>
        </p:nvSpPr>
        <p:spPr>
          <a:xfrm>
            <a:off x="323640" y="339480"/>
            <a:ext cx="11572920" cy="723960"/>
          </a:xfrm>
          <a:prstGeom prst="rect">
            <a:avLst/>
          </a:prstGeom>
          <a:noFill/>
          <a:ln w="0">
            <a:noFill/>
          </a:ln>
        </p:spPr>
        <p:txBody>
          <a:bodyPr lIns="90000" rIns="90000" tIns="45000" bIns="45000" anchor="ctr">
            <a:noAutofit/>
          </a:bodyPr>
          <a:p>
            <a:pPr indent="0" algn="ctr" defTabSz="914400">
              <a:lnSpc>
                <a:spcPct val="90000"/>
              </a:lnSpc>
              <a:spcBef>
                <a:spcPts val="1001"/>
              </a:spcBef>
              <a:buNone/>
              <a:tabLst>
                <a:tab algn="l" pos="0"/>
              </a:tabLst>
            </a:pPr>
            <a:r>
              <a:rPr lang="en-US" sz="5400" b="0" u="none" strike="noStrike">
                <a:solidFill>
                  <a:schemeClr val="dk1">
                    <a:lumMod val="85000"/>
                    <a:lumOff val="15000"/>
                  </a:schemeClr>
                </a:solidFill>
                <a:effectLst/>
                <a:uFillTx/>
                <a:latin typeface="Arial"/>
                <a:ea typeface="Arial Unicode MS"/>
              </a:rPr>
              <a:t>BASIC LAYOUT</a:t>
            </a:r>
            <a:endParaRPr lang="en-US" sz="5400" b="0" u="none" strike="noStrike">
              <a:solidFill>
                <a:schemeClr val="dk1"/>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6_Image slide layout">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body"/>
          </p:nvPr>
        </p:nvSpPr>
        <p:spPr>
          <a:xfrm>
            <a:off x="0" y="0"/>
            <a:ext cx="12191760" cy="6561000"/>
          </a:xfrm>
          <a:prstGeom prst="rect">
            <a:avLst/>
          </a:prstGeom>
          <a:solidFill>
            <a:schemeClr val="lt1">
              <a:lumMod val="95000"/>
            </a:schemeClr>
          </a:solidFill>
          <a:ln w="0">
            <a:noFill/>
          </a:ln>
        </p:spPr>
        <p:txBody>
          <a:bodyPr lIns="90000" rIns="90000" tIns="45000" bIns="45000" anchor="ctr">
            <a:noAutofit/>
          </a:bodyPr>
          <a:p>
            <a:pPr indent="0" algn="ctr" defTabSz="914400">
              <a:lnSpc>
                <a:spcPct val="100000"/>
              </a:lnSpc>
              <a:spcBef>
                <a:spcPts val="241"/>
              </a:spcBef>
              <a:buNone/>
              <a:tabLst>
                <a:tab algn="l" pos="0"/>
              </a:tabLst>
            </a:pPr>
            <a:r>
              <a:rPr lang="en-US" sz="1200" b="0" u="none" strike="noStrike">
                <a:solidFill>
                  <a:schemeClr val="dk1"/>
                </a:solidFill>
                <a:effectLst/>
                <a:uFillTx/>
                <a:latin typeface="Arial"/>
                <a:ea typeface="Arial Unicode MS"/>
              </a:rPr>
              <a:t>Your Picture Here And Send To Back</a:t>
            </a:r>
            <a:endParaRPr lang="en-US" sz="1200" b="0" u="none" strike="noStrike">
              <a:solidFill>
                <a:schemeClr val="dk1"/>
              </a:solidFill>
              <a:effectLst/>
              <a:uFillTx/>
              <a:latin typeface="Arial"/>
            </a:endParaRPr>
          </a:p>
          <a:p>
            <a:pPr indent="0" algn="ctr" defTabSz="914400">
              <a:lnSpc>
                <a:spcPct val="100000"/>
              </a:lnSpc>
              <a:spcBef>
                <a:spcPts val="241"/>
              </a:spcBef>
              <a:buNone/>
              <a:tabLst>
                <a:tab algn="l" pos="0"/>
              </a:tabLst>
            </a:pPr>
            <a:endParaRPr lang="en-US" sz="1200" b="0" u="none" strike="noStrike">
              <a:solidFill>
                <a:schemeClr val="dk1"/>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_rels/slideMaster18.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1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3"/>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9" name="Freeform: Shape 4"/>
          <p:cNvSpPr/>
          <p:nvPr/>
        </p:nvSpPr>
        <p:spPr>
          <a:xfrm>
            <a:off x="0" y="0"/>
            <a:ext cx="8641440" cy="6857640"/>
          </a:xfrm>
          <a:custGeom>
            <a:avLst/>
            <a:gdLst>
              <a:gd name="textAreaLeft" fmla="*/ 0 w 8641440"/>
              <a:gd name="textAreaRight" fmla="*/ 8641800 w 8641440"/>
              <a:gd name="textAreaTop" fmla="*/ 0 h 6857640"/>
              <a:gd name="textAreaBottom" fmla="*/ 6858000 h 6857640"/>
              <a:gd name="GluePoint1X" fmla="*/ 0 w 8641787"/>
              <a:gd name="GluePoint1Y" fmla="*/ 0 h 6858000"/>
              <a:gd name="GluePoint2X" fmla="*/ 6012887 w 8641787"/>
              <a:gd name="GluePoint2Y" fmla="*/ 0 h 6858000"/>
              <a:gd name="GluePoint3X" fmla="*/ 8641787 w 8641787"/>
              <a:gd name="GluePoint3Y" fmla="*/ 6858000 h 6858000"/>
              <a:gd name="GluePoint4X" fmla="*/ 0 w 8641787"/>
              <a:gd name="GluePoint4Y" fmla="*/ 6858000 h 68580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60" name="Freeform: Shape 9"/>
          <p:cNvSpPr/>
          <p:nvPr/>
        </p:nvSpPr>
        <p:spPr>
          <a:xfrm rot="20331000">
            <a:off x="7416000" y="-292680"/>
            <a:ext cx="234360" cy="7444080"/>
          </a:xfrm>
          <a:custGeom>
            <a:avLst/>
            <a:gdLst>
              <a:gd name="textAreaLeft" fmla="*/ 0 w 234360"/>
              <a:gd name="textAreaRight" fmla="*/ 234720 w 234360"/>
              <a:gd name="textAreaTop" fmla="*/ 0 h 7444080"/>
              <a:gd name="textAreaBottom" fmla="*/ 7444440 h 7444080"/>
              <a:gd name="GluePoint1X" fmla="*/ 0 w 234813"/>
              <a:gd name="GluePoint1Y" fmla="*/ 0 h 7444430"/>
              <a:gd name="GluePoint2X" fmla="*/ 234813 w 234813"/>
              <a:gd name="GluePoint2Y" fmla="*/ 90866 h 7444430"/>
              <a:gd name="GluePoint3X" fmla="*/ 234813 w 234813"/>
              <a:gd name="GluePoint3Y" fmla="*/ 7444430 h 7444430"/>
              <a:gd name="GluePoint4X" fmla="*/ 0 w 234813"/>
              <a:gd name="GluePoint4Y" fmla="*/ 7353565 h 744443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34813" h="7444430">
                <a:moveTo>
                  <a:pt x="0" y="0"/>
                </a:moveTo>
                <a:lnTo>
                  <a:pt x="234813" y="90866"/>
                </a:lnTo>
                <a:lnTo>
                  <a:pt x="234813" y="7444430"/>
                </a:lnTo>
                <a:lnTo>
                  <a:pt x="0" y="7353565"/>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61" name="Freeform: Shape 12"/>
          <p:cNvSpPr/>
          <p:nvPr/>
        </p:nvSpPr>
        <p:spPr>
          <a:xfrm rot="20331000">
            <a:off x="8019720" y="-134280"/>
            <a:ext cx="234360" cy="2739240"/>
          </a:xfrm>
          <a:custGeom>
            <a:avLst/>
            <a:gdLst>
              <a:gd name="textAreaLeft" fmla="*/ 0 w 234360"/>
              <a:gd name="textAreaRight" fmla="*/ 234720 w 234360"/>
              <a:gd name="textAreaTop" fmla="*/ 0 h 2739240"/>
              <a:gd name="textAreaBottom" fmla="*/ 2739600 h 2739240"/>
              <a:gd name="GluePoint1X" fmla="*/ 0 w 234813"/>
              <a:gd name="GluePoint1Y" fmla="*/ 0 h 2739613"/>
              <a:gd name="GluePoint2X" fmla="*/ 234813 w 234813"/>
              <a:gd name="GluePoint2Y" fmla="*/ 90866 h 2739613"/>
              <a:gd name="GluePoint3X" fmla="*/ 234813 w 234813"/>
              <a:gd name="GluePoint3Y" fmla="*/ 2739613 h 2739613"/>
              <a:gd name="GluePoint4X" fmla="*/ 0 w 234813"/>
              <a:gd name="GluePoint4Y" fmla="*/ 2648748 h 2739613"/>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34813" h="2739613">
                <a:moveTo>
                  <a:pt x="0" y="0"/>
                </a:moveTo>
                <a:lnTo>
                  <a:pt x="234813" y="90866"/>
                </a:lnTo>
                <a:lnTo>
                  <a:pt x="234813" y="2739613"/>
                </a:lnTo>
                <a:lnTo>
                  <a:pt x="0" y="2648748"/>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
        <p:nvSpPr>
          <p:cNvPr id="62" name="Freeform: Shape 13"/>
          <p:cNvSpPr/>
          <p:nvPr/>
        </p:nvSpPr>
        <p:spPr>
          <a:xfrm flipH="1" flipV="1" rot="20331000">
            <a:off x="10369080" y="4251960"/>
            <a:ext cx="234360" cy="2739600"/>
          </a:xfrm>
          <a:custGeom>
            <a:avLst/>
            <a:gdLst>
              <a:gd name="textAreaLeft" fmla="*/ -360 w 234360"/>
              <a:gd name="textAreaRight" fmla="*/ 234360 w 234360"/>
              <a:gd name="textAreaTop" fmla="*/ 360 h 2739600"/>
              <a:gd name="textAreaBottom" fmla="*/ 2740320 h 2739600"/>
              <a:gd name="GluePoint1X" fmla="*/ 0 w 234813"/>
              <a:gd name="GluePoint1Y" fmla="*/ 0 h 2739613"/>
              <a:gd name="GluePoint2X" fmla="*/ 234813 w 234813"/>
              <a:gd name="GluePoint2Y" fmla="*/ 90866 h 2739613"/>
              <a:gd name="GluePoint3X" fmla="*/ 234813 w 234813"/>
              <a:gd name="GluePoint3Y" fmla="*/ 2739613 h 2739613"/>
              <a:gd name="GluePoint4X" fmla="*/ 0 w 234813"/>
              <a:gd name="GluePoint4Y" fmla="*/ 2648748 h 2739613"/>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34813" h="2739613">
                <a:moveTo>
                  <a:pt x="0" y="0"/>
                </a:moveTo>
                <a:lnTo>
                  <a:pt x="234813" y="90866"/>
                </a:lnTo>
                <a:lnTo>
                  <a:pt x="234813" y="2739613"/>
                </a:lnTo>
                <a:lnTo>
                  <a:pt x="0" y="2648748"/>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Arial"/>
              <a:ea typeface="Arial Unicode MS"/>
            </a:endParaRPr>
          </a:p>
        </p:txBody>
      </p:sp>
    </p:spTree>
  </p:cSld>
  <p:clrMap bg1="lt1" tx1="dk1" bg2="lt2" tx2="dk2" accent1="accent1" accent2="accent2" accent3="accent3" accent4="accent4" accent5="accent5" accent6="accent6" hlink="hlink" folHlink="folHlink"/>
  <p:sldLayoutIdLst>
    <p:sldLayoutId id="2147483668"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4.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4.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4.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hyperlink" Target="tel:+359882443284" TargetMode="External"/><Relationship Id="rId3"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image" Target="../media/image7.png"/><Relationship Id="rId4"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6.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Rectangle 1"/>
          <p:cNvSpPr/>
          <p:nvPr/>
        </p:nvSpPr>
        <p:spPr>
          <a:xfrm>
            <a:off x="7267680" y="0"/>
            <a:ext cx="4512600" cy="6857640"/>
          </a:xfrm>
          <a:prstGeom prst="rect">
            <a:avLst/>
          </a:prstGeom>
          <a:gradFill rotWithShape="0">
            <a:gsLst>
              <a:gs pos="0">
                <a:srgbClr val="a9cde8"/>
              </a:gs>
              <a:gs pos="46000">
                <a:srgbClr val="3589c9"/>
              </a:gs>
              <a:gs pos="100000">
                <a:srgbClr val="1e4e72"/>
              </a:gs>
            </a:gsLst>
            <a:path path="circle">
              <a:fillToRect l="0" t="0" r="100000" b="10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rial"/>
              <a:ea typeface="Arial Unicode MS"/>
            </a:endParaRPr>
          </a:p>
        </p:txBody>
      </p:sp>
      <p:pic>
        <p:nvPicPr>
          <p:cNvPr id="64" name="Picture 3"/>
          <p:cNvPicPr/>
          <p:nvPr/>
        </p:nvPicPr>
        <p:blipFill>
          <a:blip r:embed="rId1"/>
          <a:stretch/>
        </p:blipFill>
        <p:spPr>
          <a:xfrm>
            <a:off x="7124400" y="1701000"/>
            <a:ext cx="4799160" cy="2807280"/>
          </a:xfrm>
          <a:prstGeom prst="rect">
            <a:avLst/>
          </a:prstGeom>
          <a:noFill/>
          <a:ln w="0">
            <a:noFill/>
          </a:ln>
        </p:spPr>
      </p:pic>
      <p:pic>
        <p:nvPicPr>
          <p:cNvPr id="65" name=""/>
          <p:cNvPicPr/>
          <p:nvPr/>
        </p:nvPicPr>
        <p:blipFill>
          <a:blip r:embed="rId2"/>
          <a:stretch/>
        </p:blipFill>
        <p:spPr>
          <a:xfrm>
            <a:off x="2520360" y="1800000"/>
            <a:ext cx="4139640" cy="2759760"/>
          </a:xfrm>
          <a:prstGeom prst="rect">
            <a:avLst/>
          </a:prstGeom>
          <a:noFill/>
          <a:ln w="0">
            <a:noFill/>
          </a:ln>
        </p:spPr>
      </p:pic>
      <p:sp>
        <p:nvSpPr>
          <p:cNvPr id="66" name="TextBox 1"/>
          <p:cNvSpPr/>
          <p:nvPr/>
        </p:nvSpPr>
        <p:spPr>
          <a:xfrm>
            <a:off x="7740360" y="6554160"/>
            <a:ext cx="3779640" cy="3031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lang="en-US" sz="1400" b="0" u="none" strike="noStrike">
                <a:solidFill>
                  <a:schemeClr val="lt1"/>
                </a:solidFill>
                <a:effectLst/>
                <a:uFillTx/>
                <a:latin typeface="Montserrat"/>
                <a:ea typeface="Arial Unicode MS"/>
              </a:rPr>
              <a:t>https://www.berkutsystem.com/</a:t>
            </a:r>
            <a:endParaRPr lang="en-GB" sz="14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Rectangle 39"/>
          <p:cNvSpPr/>
          <p:nvPr/>
        </p:nvSpPr>
        <p:spPr>
          <a:xfrm>
            <a:off x="104760" y="1753560"/>
            <a:ext cx="6324840" cy="1222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113" name="Rectangle 22"/>
          <p:cNvSpPr/>
          <p:nvPr/>
        </p:nvSpPr>
        <p:spPr>
          <a:xfrm>
            <a:off x="0" y="1648440"/>
            <a:ext cx="6324840" cy="1222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114" name="TextBox 24"/>
          <p:cNvSpPr/>
          <p:nvPr/>
        </p:nvSpPr>
        <p:spPr>
          <a:xfrm>
            <a:off x="1084680" y="3481560"/>
            <a:ext cx="4929120" cy="3996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2000" b="0" u="none" strike="noStrike">
                <a:solidFill>
                  <a:schemeClr val="lt1"/>
                </a:solidFill>
                <a:effectLst/>
                <a:uFillTx/>
                <a:latin typeface="Montserrat"/>
                <a:ea typeface="Arial Unicode MS"/>
              </a:rPr>
              <a:t>АДРЕСИРАНЕ</a:t>
            </a:r>
            <a:endParaRPr lang="en-GB" sz="2000" b="0" u="none" strike="noStrike">
              <a:solidFill>
                <a:srgbClr val="ffffff"/>
              </a:solidFill>
              <a:effectLst/>
              <a:uFillTx/>
              <a:latin typeface="Arial"/>
            </a:endParaRPr>
          </a:p>
        </p:txBody>
      </p:sp>
      <p:sp>
        <p:nvSpPr>
          <p:cNvPr id="115" name="TextBox 18"/>
          <p:cNvSpPr/>
          <p:nvPr/>
        </p:nvSpPr>
        <p:spPr>
          <a:xfrm>
            <a:off x="1084680" y="4432680"/>
            <a:ext cx="5344920" cy="16002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400" b="0" u="none" strike="noStrike">
                <a:solidFill>
                  <a:schemeClr val="lt1"/>
                </a:solidFill>
                <a:effectLst/>
                <a:uFillTx/>
                <a:latin typeface="Montserrat"/>
                <a:ea typeface="Arial Unicode MS"/>
              </a:rPr>
              <a:t>Приложението дава възможност зоните, както и перфирените устройства, да бъдат наименувани така, че да са лесно разпознаваеми от ползвателите на пожароизвестителната система. </a:t>
            </a:r>
            <a:br>
              <a:rPr sz="1400"/>
            </a:br>
            <a:br>
              <a:rPr sz="1400"/>
            </a:br>
            <a:r>
              <a:rPr lang="ru-RU" sz="1400" b="0" u="none" strike="noStrike">
                <a:solidFill>
                  <a:schemeClr val="lt1"/>
                </a:solidFill>
                <a:effectLst/>
                <a:uFillTx/>
                <a:latin typeface="Montserrat"/>
                <a:ea typeface="Arial Unicode MS"/>
              </a:rPr>
              <a:t>Това значително подобрява времето за реакция, в случай на пожар.</a:t>
            </a:r>
            <a:endParaRPr lang="en-GB" sz="1400" b="0" u="none" strike="noStrike">
              <a:solidFill>
                <a:srgbClr val="ffffff"/>
              </a:solidFill>
              <a:effectLst/>
              <a:uFillTx/>
              <a:latin typeface="Arial"/>
            </a:endParaRPr>
          </a:p>
        </p:txBody>
      </p:sp>
      <p:pic>
        <p:nvPicPr>
          <p:cNvPr id="116" name="Picture 12"/>
          <p:cNvPicPr/>
          <p:nvPr/>
        </p:nvPicPr>
        <p:blipFill>
          <a:blip r:embed="rId1"/>
          <a:stretch/>
        </p:blipFill>
        <p:spPr>
          <a:xfrm>
            <a:off x="579600" y="932760"/>
            <a:ext cx="3980880" cy="2653920"/>
          </a:xfrm>
          <a:prstGeom prst="rect">
            <a:avLst/>
          </a:prstGeom>
          <a:noFill/>
          <a:ln w="0">
            <a:noFill/>
          </a:ln>
        </p:spPr>
      </p:pic>
      <p:pic>
        <p:nvPicPr>
          <p:cNvPr id="117" name="Picture 2"/>
          <p:cNvPicPr/>
          <p:nvPr/>
        </p:nvPicPr>
        <p:blipFill>
          <a:blip r:embed="rId2"/>
          <a:stretch/>
        </p:blipFill>
        <p:spPr>
          <a:xfrm>
            <a:off x="8178120" y="2132280"/>
            <a:ext cx="2655000" cy="3006360"/>
          </a:xfrm>
          <a:prstGeom prst="rect">
            <a:avLst/>
          </a:prstGeom>
          <a:noFill/>
          <a:ln w="0">
            <a:noFill/>
          </a:ln>
          <a:effectLst>
            <a:softEdge rad="127080"/>
          </a:effectLst>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Rectangle 39"/>
          <p:cNvSpPr/>
          <p:nvPr/>
        </p:nvSpPr>
        <p:spPr>
          <a:xfrm>
            <a:off x="104760" y="1753560"/>
            <a:ext cx="6324840" cy="1222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119" name="Rectangle 22"/>
          <p:cNvSpPr/>
          <p:nvPr/>
        </p:nvSpPr>
        <p:spPr>
          <a:xfrm>
            <a:off x="0" y="1648440"/>
            <a:ext cx="6324840" cy="1222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120" name="TextBox 24"/>
          <p:cNvSpPr/>
          <p:nvPr/>
        </p:nvSpPr>
        <p:spPr>
          <a:xfrm>
            <a:off x="1084680" y="3481560"/>
            <a:ext cx="4929120" cy="3996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2000" b="0" u="none" strike="noStrike">
                <a:solidFill>
                  <a:schemeClr val="lt1"/>
                </a:solidFill>
                <a:effectLst/>
                <a:uFillTx/>
                <a:latin typeface="Montserrat"/>
                <a:ea typeface="Arial Unicode MS"/>
              </a:rPr>
              <a:t>НАСТРОЙКА И ДИАГНОСТИКА</a:t>
            </a:r>
            <a:endParaRPr lang="en-GB" sz="2000" b="0" u="none" strike="noStrike">
              <a:solidFill>
                <a:srgbClr val="ffffff"/>
              </a:solidFill>
              <a:effectLst/>
              <a:uFillTx/>
              <a:latin typeface="Arial"/>
            </a:endParaRPr>
          </a:p>
        </p:txBody>
      </p:sp>
      <p:sp>
        <p:nvSpPr>
          <p:cNvPr id="121" name="TextBox 18"/>
          <p:cNvSpPr/>
          <p:nvPr/>
        </p:nvSpPr>
        <p:spPr>
          <a:xfrm>
            <a:off x="1084680" y="4070880"/>
            <a:ext cx="5344920" cy="246168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400" b="0" u="none" strike="noStrike">
                <a:solidFill>
                  <a:schemeClr val="lt1"/>
                </a:solidFill>
                <a:effectLst/>
                <a:uFillTx/>
                <a:latin typeface="Montserrat"/>
                <a:ea typeface="Arial Unicode MS"/>
              </a:rPr>
              <a:t>Приложениетео позволява бързо намиране на точното място на безжичното устройство, чрез измерване в реално време на параметрите на радиосигнала. Инсталаторът поднася датчика технологична щека, гледа на телефона си параметрите на радиосигнала и определя точното място за монтаж без помощта на втори човек.</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В допълнение, монтажната организация може във всеки момент от времето </a:t>
            </a:r>
            <a:r>
              <a:rPr lang="ru-RU" sz="1400" b="1" u="none" strike="noStrike">
                <a:solidFill>
                  <a:schemeClr val="lt1"/>
                </a:solidFill>
                <a:effectLst/>
                <a:uFillTx/>
                <a:latin typeface="Montserrat"/>
                <a:ea typeface="Arial Unicode MS"/>
              </a:rPr>
              <a:t>дистанционно</a:t>
            </a:r>
            <a:r>
              <a:rPr lang="ru-RU" sz="1400" b="0" u="none" strike="noStrike">
                <a:solidFill>
                  <a:schemeClr val="lt1"/>
                </a:solidFill>
                <a:effectLst/>
                <a:uFillTx/>
                <a:latin typeface="Montserrat"/>
                <a:ea typeface="Arial Unicode MS"/>
              </a:rPr>
              <a:t> да следи състоянието на пожароизвестителната система.</a:t>
            </a:r>
            <a:endParaRPr lang="en-GB" sz="1400" b="0" u="none" strike="noStrike">
              <a:solidFill>
                <a:srgbClr val="ffffff"/>
              </a:solidFill>
              <a:effectLst/>
              <a:uFillTx/>
              <a:latin typeface="Arial"/>
            </a:endParaRPr>
          </a:p>
        </p:txBody>
      </p:sp>
      <p:pic>
        <p:nvPicPr>
          <p:cNvPr id="122" name="Picture 12"/>
          <p:cNvPicPr/>
          <p:nvPr/>
        </p:nvPicPr>
        <p:blipFill>
          <a:blip r:embed="rId1"/>
          <a:stretch/>
        </p:blipFill>
        <p:spPr>
          <a:xfrm>
            <a:off x="579600" y="932760"/>
            <a:ext cx="3980880" cy="2653920"/>
          </a:xfrm>
          <a:prstGeom prst="rect">
            <a:avLst/>
          </a:prstGeom>
          <a:noFill/>
          <a:ln w="0">
            <a:noFill/>
          </a:ln>
        </p:spPr>
      </p:pic>
      <p:pic>
        <p:nvPicPr>
          <p:cNvPr id="123" name="Picture 2"/>
          <p:cNvPicPr/>
          <p:nvPr/>
        </p:nvPicPr>
        <p:blipFill>
          <a:blip r:embed="rId2"/>
          <a:stretch/>
        </p:blipFill>
        <p:spPr>
          <a:xfrm>
            <a:off x="8178120" y="2132280"/>
            <a:ext cx="2655000" cy="3006360"/>
          </a:xfrm>
          <a:prstGeom prst="rect">
            <a:avLst/>
          </a:prstGeom>
          <a:noFill/>
          <a:ln w="0">
            <a:noFill/>
          </a:ln>
          <a:effectLst>
            <a:softEdge rad="127080"/>
          </a:effectLst>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a9cde8"/>
            </a:gs>
            <a:gs pos="46000">
              <a:srgbClr val="3589c9"/>
            </a:gs>
            <a:gs pos="100000">
              <a:srgbClr val="1e4e72"/>
            </a:gs>
          </a:gsLst>
          <a:path path="circle">
            <a:fillToRect l="0" t="0" r="100000" b="100000"/>
          </a:path>
        </a:gradFill>
      </p:bgPr>
    </p:bg>
    <p:spTree>
      <p:nvGrpSpPr>
        <p:cNvPr id="1" name=""/>
        <p:cNvGrpSpPr/>
        <p:nvPr/>
      </p:nvGrpSpPr>
      <p:grpSpPr>
        <a:xfrm>
          <a:off x="0" y="0"/>
          <a:ext cx="0" cy="0"/>
          <a:chOff x="0" y="0"/>
          <a:chExt cx="0" cy="0"/>
        </a:xfrm>
      </p:grpSpPr>
      <p:pic>
        <p:nvPicPr>
          <p:cNvPr id="124" name="Picture 6"/>
          <p:cNvPicPr/>
          <p:nvPr/>
        </p:nvPicPr>
        <p:blipFill>
          <a:blip r:embed="rId1"/>
          <a:stretch/>
        </p:blipFill>
        <p:spPr>
          <a:xfrm>
            <a:off x="-707760" y="-1026720"/>
            <a:ext cx="6585840" cy="4390560"/>
          </a:xfrm>
          <a:prstGeom prst="rect">
            <a:avLst/>
          </a:prstGeom>
          <a:noFill/>
          <a:ln w="0">
            <a:noFill/>
          </a:ln>
        </p:spPr>
      </p:pic>
      <p:sp>
        <p:nvSpPr>
          <p:cNvPr id="125" name="TextBox 7"/>
          <p:cNvSpPr/>
          <p:nvPr/>
        </p:nvSpPr>
        <p:spPr>
          <a:xfrm>
            <a:off x="563760" y="2124000"/>
            <a:ext cx="11064240" cy="44010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400" b="1" u="none" strike="noStrike">
                <a:solidFill>
                  <a:schemeClr val="lt1"/>
                </a:solidFill>
                <a:effectLst/>
                <a:uFillTx/>
                <a:latin typeface="Montserrat"/>
                <a:ea typeface="Arial Unicode MS"/>
              </a:rPr>
              <a:t>● Приложението позволява на собственика на охранявания обект и на определени от него хора да получават информация за точното място и време на потенциалния пожар. Приложението работи във фонов режим и при събитие пожар известява с съобщение и звуков сигнал. Приложението няма ограничение за броя на абонатите.</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1" u="none" strike="noStrike">
                <a:solidFill>
                  <a:schemeClr val="lt1"/>
                </a:solidFill>
                <a:effectLst/>
                <a:uFillTx/>
                <a:latin typeface="Montserrat"/>
                <a:ea typeface="Arial Unicode MS"/>
              </a:rPr>
              <a:t>● Системата се монтира само от един човек. Безплатно софтуерно телефонно инсталаторско приложение позволява бързо намиране на точното място на безжичното устройство, чрез измерване в реално време на параметрит на радиосигнала. Инсталаторът държи датчика, гледа на телефона си параметрите на радиосигнала и определя точното място за монтаж без помощта на втори човек.</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1" u="none" strike="noStrike">
                <a:solidFill>
                  <a:schemeClr val="lt1"/>
                </a:solidFill>
                <a:effectLst/>
                <a:uFillTx/>
                <a:latin typeface="Montserrat"/>
                <a:ea typeface="Arial Unicode MS"/>
              </a:rPr>
              <a:t>● Не е необходимо пътуване до обекта в неудобно време, за да се отстрани възникнал проблем.  Безплатното нсталаторско приложение, ви позволява дистанционно в реално време да управлява всички безжични устройства на обекта, така както бихте правила това използвайки адресната пожароизвестителна централа. Приложението изпълнява ролята на мобилен адресен повторител независимо от мястото, на което се намирате.</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1" u="none" strike="noStrike">
                <a:solidFill>
                  <a:schemeClr val="lt1"/>
                </a:solidFill>
                <a:effectLst/>
                <a:uFillTx/>
                <a:latin typeface="Montserrat"/>
                <a:ea typeface="Arial Unicode MS"/>
              </a:rPr>
              <a:t>● Приложението спестява транспортните разходи за поддръжка на далечни обекти. Чрез него, монтажната организация може във всеки момент от времето да следи състоянието на пожароизвестителната централа и да извършва изискуемата от стандарта периодична профилактика на обекта, включително подавайки на датчиците тестови пожари.</a:t>
            </a:r>
            <a:endParaRPr lang="en-GB" sz="1400" b="0" u="none" strike="noStrike">
              <a:solidFill>
                <a:srgbClr val="ffffff"/>
              </a:solidFill>
              <a:effectLst/>
              <a:uFillTx/>
              <a:latin typeface="Arial"/>
            </a:endParaRPr>
          </a:p>
        </p:txBody>
      </p:sp>
      <p:sp>
        <p:nvSpPr>
          <p:cNvPr id="126" name="Text Placeholder 1"/>
          <p:cNvSpPr/>
          <p:nvPr/>
        </p:nvSpPr>
        <p:spPr>
          <a:xfrm>
            <a:off x="6594480" y="815040"/>
            <a:ext cx="4546080" cy="130860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r>
              <a:rPr lang="bg-BG" sz="4400" b="0" u="none" strike="noStrike">
                <a:solidFill>
                  <a:schemeClr val="dk1"/>
                </a:solidFill>
                <a:effectLst/>
                <a:uFillTx/>
                <a:latin typeface="Montserrat"/>
                <a:ea typeface="Arial Unicode MS"/>
              </a:rPr>
              <a:t>ПРЕДИМСТВА</a:t>
            </a:r>
            <a:endParaRPr lang="en-GB" sz="4400" b="0" u="none" strike="noStrik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직사각형 17"/>
          <p:cNvSpPr/>
          <p:nvPr/>
        </p:nvSpPr>
        <p:spPr>
          <a:xfrm>
            <a:off x="0" y="3232080"/>
            <a:ext cx="12191760" cy="300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128" name="TextBox 7"/>
          <p:cNvSpPr/>
          <p:nvPr/>
        </p:nvSpPr>
        <p:spPr>
          <a:xfrm>
            <a:off x="9580680" y="5248080"/>
            <a:ext cx="2409840" cy="73836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lang="en-US" sz="1400" b="1" u="none" strike="noStrike">
                <a:solidFill>
                  <a:schemeClr val="lt1"/>
                </a:solidFill>
                <a:effectLst/>
                <a:uFillTx/>
                <a:latin typeface="Montserrat"/>
                <a:ea typeface="Arial Unicode MS"/>
              </a:rPr>
              <a:t>LPL Ltd.</a:t>
            </a:r>
            <a:endParaRPr lang="en-GB" sz="1400" b="0" u="none" strike="noStrike">
              <a:solidFill>
                <a:srgbClr val="000000"/>
              </a:solidFill>
              <a:effectLst/>
              <a:uFillTx/>
              <a:latin typeface="Arial"/>
            </a:endParaRPr>
          </a:p>
          <a:p>
            <a:pPr algn="r" defTabSz="914400">
              <a:lnSpc>
                <a:spcPct val="100000"/>
              </a:lnSpc>
            </a:pPr>
            <a:r>
              <a:rPr lang="en-US" sz="1400" b="0" u="none" strike="noStrike">
                <a:solidFill>
                  <a:schemeClr val="lt1"/>
                </a:solidFill>
                <a:effectLst/>
                <a:uFillTx/>
                <a:latin typeface="Montserrat"/>
                <a:ea typeface="Arial Unicode MS"/>
              </a:rPr>
              <a:t>Grivishko shose 1 str.</a:t>
            </a:r>
            <a:endParaRPr lang="en-GB" sz="1400" b="0" u="none" strike="noStrike">
              <a:solidFill>
                <a:srgbClr val="000000"/>
              </a:solidFill>
              <a:effectLst/>
              <a:uFillTx/>
              <a:latin typeface="Arial"/>
            </a:endParaRPr>
          </a:p>
          <a:p>
            <a:pPr algn="r" defTabSz="914400">
              <a:lnSpc>
                <a:spcPct val="100000"/>
              </a:lnSpc>
            </a:pPr>
            <a:r>
              <a:rPr lang="en-US" sz="1400" b="0" u="none" strike="noStrike">
                <a:solidFill>
                  <a:schemeClr val="lt1"/>
                </a:solidFill>
                <a:effectLst/>
                <a:uFillTx/>
                <a:latin typeface="Montserrat"/>
                <a:ea typeface="Arial Unicode MS"/>
              </a:rPr>
              <a:t>5800 Pleven, Bulgaria</a:t>
            </a:r>
            <a:endParaRPr lang="en-GB" sz="1400" b="0" u="none" strike="noStrike">
              <a:solidFill>
                <a:srgbClr val="000000"/>
              </a:solidFill>
              <a:effectLst/>
              <a:uFillTx/>
              <a:latin typeface="Arial"/>
            </a:endParaRPr>
          </a:p>
        </p:txBody>
      </p:sp>
      <p:pic>
        <p:nvPicPr>
          <p:cNvPr id="129" name=""/>
          <p:cNvPicPr/>
          <p:nvPr/>
        </p:nvPicPr>
        <p:blipFill>
          <a:blip r:embed="rId1"/>
          <a:stretch/>
        </p:blipFill>
        <p:spPr>
          <a:xfrm>
            <a:off x="2188440" y="447480"/>
            <a:ext cx="7531200" cy="2612520"/>
          </a:xfrm>
          <a:prstGeom prst="rect">
            <a:avLst/>
          </a:prstGeom>
          <a:noFill/>
          <a:ln w="0">
            <a:noFill/>
          </a:ln>
        </p:spPr>
      </p:pic>
      <p:sp>
        <p:nvSpPr>
          <p:cNvPr id="130" name="TextBox 2"/>
          <p:cNvSpPr/>
          <p:nvPr/>
        </p:nvSpPr>
        <p:spPr>
          <a:xfrm>
            <a:off x="357480" y="6375960"/>
            <a:ext cx="2702160" cy="3031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spcBef>
                <a:spcPts val="1191"/>
              </a:spcBef>
              <a:spcAft>
                <a:spcPts val="992"/>
              </a:spcAft>
            </a:pPr>
            <a:r>
              <a:rPr lang="en-US" sz="1400" b="0" u="none" strike="noStrike">
                <a:solidFill>
                  <a:srgbClr val="111111"/>
                </a:solidFill>
                <a:effectLst/>
                <a:uFillTx/>
                <a:latin typeface="Montserrat"/>
                <a:ea typeface="Arial Unicode MS"/>
              </a:rPr>
              <a:t>✆ +359 </a:t>
            </a:r>
            <a:r>
              <a:rPr lang="en-US" sz="1400" b="0" u="none" strike="noStrike">
                <a:solidFill>
                  <a:srgbClr val="111111"/>
                </a:solidFill>
                <a:effectLst/>
                <a:uFillTx/>
                <a:latin typeface="Montserrat"/>
                <a:ea typeface="Arial Unicode MS"/>
                <a:hlinkClick r:id="rId2"/>
              </a:rPr>
              <a:t>0882 44 32 84</a:t>
            </a:r>
            <a:r>
              <a:rPr lang="en-US" sz="1400" b="0" u="none" strike="noStrike">
                <a:solidFill>
                  <a:srgbClr val="111111"/>
                </a:solidFill>
                <a:effectLst/>
                <a:uFillTx/>
                <a:latin typeface="Montserrat"/>
                <a:ea typeface="Arial Unicode MS"/>
              </a:rPr>
              <a:t> </a:t>
            </a:r>
            <a:endParaRPr lang="en-GB" sz="1400" b="0" u="none" strike="noStrike">
              <a:solidFill>
                <a:srgbClr val="000000"/>
              </a:solidFill>
              <a:effectLst/>
              <a:uFillTx/>
              <a:latin typeface="Arial"/>
            </a:endParaRPr>
          </a:p>
        </p:txBody>
      </p:sp>
      <p:sp>
        <p:nvSpPr>
          <p:cNvPr id="131" name="TextBox 3"/>
          <p:cNvSpPr/>
          <p:nvPr/>
        </p:nvSpPr>
        <p:spPr>
          <a:xfrm>
            <a:off x="3960360" y="6380640"/>
            <a:ext cx="3152520" cy="3031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lang="en-US" sz="1400" b="0" u="none" strike="noStrike">
                <a:solidFill>
                  <a:schemeClr val="dk1"/>
                </a:solidFill>
                <a:effectLst/>
                <a:uFillTx/>
                <a:latin typeface="Montserrat"/>
                <a:ea typeface="Arial Unicode MS"/>
              </a:rPr>
              <a:t>✉ berkutss@abv.bg</a:t>
            </a:r>
            <a:endParaRPr lang="en-GB" sz="1400" b="0" u="none" strike="noStrike">
              <a:solidFill>
                <a:srgbClr val="000000"/>
              </a:solidFill>
              <a:effectLst/>
              <a:uFillTx/>
              <a:latin typeface="Arial"/>
            </a:endParaRPr>
          </a:p>
        </p:txBody>
      </p:sp>
      <p:sp>
        <p:nvSpPr>
          <p:cNvPr id="132" name="TextBox 4"/>
          <p:cNvSpPr/>
          <p:nvPr/>
        </p:nvSpPr>
        <p:spPr>
          <a:xfrm>
            <a:off x="7920360" y="6380640"/>
            <a:ext cx="3788280" cy="3031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lang="en-US" sz="1400" b="0" u="none" strike="noStrike">
                <a:solidFill>
                  <a:schemeClr val="dk1"/>
                </a:solidFill>
                <a:effectLst/>
                <a:uFillTx/>
                <a:latin typeface="Montserrat"/>
                <a:ea typeface="Arial Unicode MS"/>
              </a:rPr>
              <a:t>https://www.berkutsystem.com/</a:t>
            </a:r>
            <a:endParaRPr lang="en-GB" sz="14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Rectangle 22"/>
          <p:cNvSpPr/>
          <p:nvPr/>
        </p:nvSpPr>
        <p:spPr>
          <a:xfrm>
            <a:off x="7267680" y="0"/>
            <a:ext cx="4512600" cy="6857640"/>
          </a:xfrm>
          <a:prstGeom prst="rect">
            <a:avLst/>
          </a:prstGeom>
          <a:gradFill rotWithShape="0">
            <a:gsLst>
              <a:gs pos="0">
                <a:srgbClr val="a9cde8"/>
              </a:gs>
              <a:gs pos="46000">
                <a:srgbClr val="3589c9"/>
              </a:gs>
              <a:gs pos="100000">
                <a:srgbClr val="1e4e72"/>
              </a:gs>
            </a:gsLst>
            <a:path path="circle">
              <a:fillToRect l="0" t="100000" r="100000" b="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rial"/>
              <a:ea typeface="Arial Unicode MS"/>
            </a:endParaRPr>
          </a:p>
        </p:txBody>
      </p:sp>
      <p:pic>
        <p:nvPicPr>
          <p:cNvPr id="68" name="Picture 13"/>
          <p:cNvPicPr/>
          <p:nvPr/>
        </p:nvPicPr>
        <p:blipFill>
          <a:blip r:embed="rId1"/>
          <a:stretch/>
        </p:blipFill>
        <p:spPr>
          <a:xfrm>
            <a:off x="2696400" y="3822480"/>
            <a:ext cx="4685040" cy="3123000"/>
          </a:xfrm>
          <a:prstGeom prst="rect">
            <a:avLst/>
          </a:prstGeom>
          <a:noFill/>
          <a:ln w="0">
            <a:noFill/>
          </a:ln>
        </p:spPr>
      </p:pic>
      <p:sp>
        <p:nvSpPr>
          <p:cNvPr id="69" name="TextBox 14"/>
          <p:cNvSpPr/>
          <p:nvPr/>
        </p:nvSpPr>
        <p:spPr>
          <a:xfrm>
            <a:off x="1641240" y="6040080"/>
            <a:ext cx="5469480" cy="5227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lang="bg-BG" sz="1400" b="1" u="none" strike="noStrike">
                <a:solidFill>
                  <a:schemeClr val="dk1">
                    <a:lumMod val="75000"/>
                    <a:lumOff val="25000"/>
                  </a:schemeClr>
                </a:solidFill>
                <a:effectLst/>
                <a:uFillTx/>
                <a:latin typeface="Montserrat"/>
                <a:ea typeface="Arial Unicode MS"/>
              </a:rPr>
              <a:t>Мобилно приложение за настройка и наблюдение на безжична пожароизвестителна система </a:t>
            </a:r>
            <a:r>
              <a:rPr lang="en-US" sz="1400" b="1" u="none" strike="noStrike">
                <a:solidFill>
                  <a:schemeClr val="dk1">
                    <a:lumMod val="75000"/>
                    <a:lumOff val="25000"/>
                  </a:schemeClr>
                </a:solidFill>
                <a:effectLst/>
                <a:uFillTx/>
                <a:latin typeface="Montserrat"/>
                <a:ea typeface="Arial Unicode MS"/>
              </a:rPr>
              <a:t>DETECTIFIRE</a:t>
            </a:r>
            <a:endParaRPr lang="en-GB" sz="1400" b="0" u="none" strike="noStrike">
              <a:solidFill>
                <a:srgbClr val="000000"/>
              </a:solidFill>
              <a:effectLst/>
              <a:uFillTx/>
              <a:latin typeface="Arial"/>
            </a:endParaRPr>
          </a:p>
        </p:txBody>
      </p:sp>
      <p:sp>
        <p:nvSpPr>
          <p:cNvPr id="70" name="Text Placeholder 1"/>
          <p:cNvSpPr/>
          <p:nvPr/>
        </p:nvSpPr>
        <p:spPr>
          <a:xfrm>
            <a:off x="4933800" y="4404960"/>
            <a:ext cx="2234880" cy="53244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r>
              <a:rPr lang="bg-BG" sz="2800" b="0" u="none" strike="noStrike">
                <a:solidFill>
                  <a:schemeClr val="dk1"/>
                </a:solidFill>
                <a:effectLst/>
                <a:uFillTx/>
                <a:latin typeface="Montserrat"/>
                <a:ea typeface="Arial Unicode MS"/>
              </a:rPr>
              <a:t>представя</a:t>
            </a:r>
            <a:endParaRPr lang="en-GB" sz="2800" b="0" u="none" strike="noStrike">
              <a:solidFill>
                <a:srgbClr val="000000"/>
              </a:solidFill>
              <a:effectLst/>
              <a:uFillTx/>
              <a:latin typeface="Arial"/>
            </a:endParaRPr>
          </a:p>
        </p:txBody>
      </p:sp>
      <p:pic>
        <p:nvPicPr>
          <p:cNvPr id="71" name="Picture 16"/>
          <p:cNvPicPr/>
          <p:nvPr/>
        </p:nvPicPr>
        <p:blipFill>
          <a:blip r:embed="rId2"/>
          <a:stretch/>
        </p:blipFill>
        <p:spPr>
          <a:xfrm>
            <a:off x="7267680" y="1569240"/>
            <a:ext cx="4512600" cy="3008520"/>
          </a:xfrm>
          <a:prstGeom prst="rect">
            <a:avLst/>
          </a:prstGeom>
          <a:noFill/>
          <a:ln w="0">
            <a:noFill/>
          </a:ln>
        </p:spPr>
      </p:pic>
      <p:pic>
        <p:nvPicPr>
          <p:cNvPr id="72" name=""/>
          <p:cNvPicPr/>
          <p:nvPr/>
        </p:nvPicPr>
        <p:blipFill>
          <a:blip r:embed="rId3"/>
          <a:stretch/>
        </p:blipFill>
        <p:spPr>
          <a:xfrm>
            <a:off x="2520720" y="1800000"/>
            <a:ext cx="4139640" cy="275976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Rectangle 39"/>
          <p:cNvSpPr/>
          <p:nvPr/>
        </p:nvSpPr>
        <p:spPr>
          <a:xfrm>
            <a:off x="104760" y="1753560"/>
            <a:ext cx="6324840" cy="1222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74" name="PlaceHolder 1"/>
          <p:cNvSpPr>
            <a:spLocks noGrp="1"/>
          </p:cNvSpPr>
          <p:nvPr>
            <p:ph/>
          </p:nvPr>
        </p:nvSpPr>
        <p:spPr>
          <a:xfrm>
            <a:off x="709200" y="339480"/>
            <a:ext cx="10535400" cy="723960"/>
          </a:xfrm>
          <a:prstGeom prst="rect">
            <a:avLst/>
          </a:prstGeom>
          <a:noFill/>
          <a:ln w="0">
            <a:noFill/>
          </a:ln>
        </p:spPr>
        <p:txBody>
          <a:bodyPr lIns="90000" rIns="90000" tIns="45000" bIns="45000" anchor="ctr">
            <a:normAutofit fontScale="85000" lnSpcReduction="9999"/>
          </a:bodyPr>
          <a:p>
            <a:pPr indent="0" algn="ctr" defTabSz="914400">
              <a:lnSpc>
                <a:spcPct val="90000"/>
              </a:lnSpc>
              <a:spcBef>
                <a:spcPts val="1001"/>
              </a:spcBef>
              <a:buNone/>
              <a:tabLst>
                <a:tab algn="l" pos="0"/>
              </a:tabLst>
            </a:pPr>
            <a:r>
              <a:rPr lang="bg-BG" sz="5400" b="0" u="none" strike="noStrike">
                <a:solidFill>
                  <a:schemeClr val="lt1"/>
                </a:solidFill>
                <a:effectLst/>
                <a:uFillTx/>
                <a:latin typeface="Montserrat"/>
                <a:ea typeface="Arial Unicode MS"/>
              </a:rPr>
              <a:t>Иновативно софтуерно решение</a:t>
            </a:r>
            <a:endParaRPr lang="en-US" sz="5400" b="0" u="none" strike="noStrike">
              <a:solidFill>
                <a:schemeClr val="dk1"/>
              </a:solidFill>
              <a:effectLst/>
              <a:uFillTx/>
              <a:latin typeface="Arial"/>
            </a:endParaRPr>
          </a:p>
        </p:txBody>
      </p:sp>
      <p:sp>
        <p:nvSpPr>
          <p:cNvPr id="75" name="Rectangle 22"/>
          <p:cNvSpPr/>
          <p:nvPr/>
        </p:nvSpPr>
        <p:spPr>
          <a:xfrm>
            <a:off x="0" y="1648440"/>
            <a:ext cx="6324840" cy="1222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pic>
        <p:nvPicPr>
          <p:cNvPr id="76" name="Picture 37"/>
          <p:cNvPicPr/>
          <p:nvPr/>
        </p:nvPicPr>
        <p:blipFill>
          <a:blip r:embed="rId1"/>
          <a:stretch/>
        </p:blipFill>
        <p:spPr>
          <a:xfrm>
            <a:off x="579600" y="932760"/>
            <a:ext cx="3980880" cy="2653920"/>
          </a:xfrm>
          <a:prstGeom prst="rect">
            <a:avLst/>
          </a:prstGeom>
          <a:noFill/>
          <a:ln w="0">
            <a:noFill/>
          </a:ln>
        </p:spPr>
      </p:pic>
      <p:sp>
        <p:nvSpPr>
          <p:cNvPr id="77" name="TextBox 25"/>
          <p:cNvSpPr/>
          <p:nvPr/>
        </p:nvSpPr>
        <p:spPr>
          <a:xfrm>
            <a:off x="300600" y="4035240"/>
            <a:ext cx="11590200" cy="1753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lang="ru-RU" sz="1800" b="0" u="none" strike="noStrike">
                <a:solidFill>
                  <a:schemeClr val="dk1"/>
                </a:solidFill>
                <a:effectLst/>
                <a:uFillTx/>
                <a:latin typeface="Montserrat"/>
                <a:ea typeface="Arial Unicode MS"/>
              </a:rPr>
              <a:t>Хибридната пожароизвестителна система Detectifire осигурява възможност за предаване на алармени и служебни съобщения към оторизирани потребители чрез Mобилно приложение.</a:t>
            </a:r>
            <a:br>
              <a:rPr sz="1800"/>
            </a:br>
            <a:endParaRPr lang="en-GB" sz="1800" b="0" u="none" strike="noStrike">
              <a:solidFill>
                <a:srgbClr val="000000"/>
              </a:solidFill>
              <a:effectLst/>
              <a:uFillTx/>
              <a:latin typeface="Arial"/>
            </a:endParaRPr>
          </a:p>
          <a:p>
            <a:pPr algn="ctr" defTabSz="914400">
              <a:lnSpc>
                <a:spcPct val="100000"/>
              </a:lnSpc>
            </a:pPr>
            <a:r>
              <a:rPr lang="ru-RU" sz="1800" b="0" u="none" strike="noStrike">
                <a:solidFill>
                  <a:schemeClr val="dk1"/>
                </a:solidFill>
                <a:effectLst/>
                <a:uFillTx/>
                <a:latin typeface="Montserrat"/>
                <a:ea typeface="Arial Unicode MS"/>
              </a:rPr>
              <a:t>Мобилното приложение не служи като основен елемент за оповестяване, а като допълнителен интерфейс за наблюдение и уведомяване, без да нарушава изискванията за независимост и сигурност на системата.</a:t>
            </a:r>
            <a:endParaRPr lang="en-GB" sz="18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Rectangle 39"/>
          <p:cNvSpPr/>
          <p:nvPr/>
        </p:nvSpPr>
        <p:spPr>
          <a:xfrm>
            <a:off x="104760" y="1753560"/>
            <a:ext cx="6324840" cy="1222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79" name="Rectangle 22"/>
          <p:cNvSpPr/>
          <p:nvPr/>
        </p:nvSpPr>
        <p:spPr>
          <a:xfrm>
            <a:off x="0" y="1648440"/>
            <a:ext cx="6324840" cy="1222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80" name="Oval 23"/>
          <p:cNvSpPr/>
          <p:nvPr/>
        </p:nvSpPr>
        <p:spPr>
          <a:xfrm>
            <a:off x="609480" y="3389040"/>
            <a:ext cx="430560" cy="430560"/>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2700" b="0" u="none" strike="noStrike">
              <a:solidFill>
                <a:schemeClr val="dk1"/>
              </a:solidFill>
              <a:effectLst/>
              <a:uFillTx/>
              <a:latin typeface="Arial"/>
              <a:ea typeface="Arial Unicode MS"/>
            </a:endParaRPr>
          </a:p>
        </p:txBody>
      </p:sp>
      <p:sp>
        <p:nvSpPr>
          <p:cNvPr id="81" name="TextBox 24"/>
          <p:cNvSpPr/>
          <p:nvPr/>
        </p:nvSpPr>
        <p:spPr>
          <a:xfrm>
            <a:off x="1084680" y="3466080"/>
            <a:ext cx="4929120" cy="27648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200" b="0" u="none" strike="noStrike">
                <a:solidFill>
                  <a:schemeClr val="lt1"/>
                </a:solidFill>
                <a:effectLst/>
                <a:uFillTx/>
                <a:latin typeface="Montserrat"/>
                <a:ea typeface="Arial Unicode MS"/>
              </a:rPr>
              <a:t>МОНИТОРИНГ ЗА КРАЙНИ ПОТРЕБИТЕЛИ</a:t>
            </a:r>
            <a:endParaRPr lang="en-GB" sz="1200" b="0" u="none" strike="noStrike">
              <a:solidFill>
                <a:srgbClr val="ffffff"/>
              </a:solidFill>
              <a:effectLst/>
              <a:uFillTx/>
              <a:latin typeface="Arial"/>
            </a:endParaRPr>
          </a:p>
        </p:txBody>
      </p:sp>
      <p:sp>
        <p:nvSpPr>
          <p:cNvPr id="82" name="TextBox 18"/>
          <p:cNvSpPr/>
          <p:nvPr/>
        </p:nvSpPr>
        <p:spPr>
          <a:xfrm>
            <a:off x="978480" y="4155840"/>
            <a:ext cx="10011600" cy="22464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400" b="0" u="none" strike="noStrike">
                <a:solidFill>
                  <a:schemeClr val="lt1"/>
                </a:solidFill>
                <a:effectLst/>
                <a:uFillTx/>
                <a:latin typeface="Montserrat"/>
                <a:ea typeface="Arial Unicode MS"/>
              </a:rPr>
              <a:t>Приложението предоставя на крайния потребител следните функционалности:</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Получаване в реално време на уведомления за:</a:t>
            </a: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 Пожарна аларма;</a:t>
            </a: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 Загуба на връзка с устройство;</a:t>
            </a: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 Изтощена батерия (за безжичните компоненти).</a:t>
            </a: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 Преглед на събития от системния лог, включително хронология на аларми и технически събития;</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Приложението е защитено с автентикация на потребителя чрез парола. Всички комуникации между централния модул (Gateway) и мобилното приложение се извършват чрез криптирана връзка.</a:t>
            </a:r>
            <a:endParaRPr lang="en-GB" sz="1400" b="0" u="none" strike="noStrike">
              <a:solidFill>
                <a:srgbClr val="ffffff"/>
              </a:solidFill>
              <a:effectLst/>
              <a:uFillTx/>
              <a:latin typeface="Arial"/>
            </a:endParaRPr>
          </a:p>
        </p:txBody>
      </p:sp>
      <p:pic>
        <p:nvPicPr>
          <p:cNvPr id="83" name="Picture 12"/>
          <p:cNvPicPr/>
          <p:nvPr/>
        </p:nvPicPr>
        <p:blipFill>
          <a:blip r:embed="rId1"/>
          <a:stretch/>
        </p:blipFill>
        <p:spPr>
          <a:xfrm>
            <a:off x="579600" y="932760"/>
            <a:ext cx="3980880" cy="265392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Rectangle 39"/>
          <p:cNvSpPr/>
          <p:nvPr/>
        </p:nvSpPr>
        <p:spPr>
          <a:xfrm>
            <a:off x="104760" y="1753560"/>
            <a:ext cx="6324840" cy="1222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85" name="Rectangle 22"/>
          <p:cNvSpPr/>
          <p:nvPr/>
        </p:nvSpPr>
        <p:spPr>
          <a:xfrm>
            <a:off x="0" y="1648440"/>
            <a:ext cx="6324840" cy="1222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86" name="TextBox 24"/>
          <p:cNvSpPr/>
          <p:nvPr/>
        </p:nvSpPr>
        <p:spPr>
          <a:xfrm>
            <a:off x="1084680" y="3481560"/>
            <a:ext cx="4929120" cy="3996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2000" b="0" u="none" strike="noStrike">
                <a:solidFill>
                  <a:schemeClr val="lt1"/>
                </a:solidFill>
                <a:effectLst/>
                <a:uFillTx/>
                <a:latin typeface="Montserrat"/>
                <a:ea typeface="Arial Unicode MS"/>
              </a:rPr>
              <a:t>АЛАРМА</a:t>
            </a:r>
            <a:endParaRPr lang="en-GB" sz="2000" b="0" u="none" strike="noStrike">
              <a:solidFill>
                <a:srgbClr val="ffffff"/>
              </a:solidFill>
              <a:effectLst/>
              <a:uFillTx/>
              <a:latin typeface="Arial"/>
            </a:endParaRPr>
          </a:p>
        </p:txBody>
      </p:sp>
      <p:sp>
        <p:nvSpPr>
          <p:cNvPr id="87" name="TextBox 18"/>
          <p:cNvSpPr/>
          <p:nvPr/>
        </p:nvSpPr>
        <p:spPr>
          <a:xfrm>
            <a:off x="1084680" y="4409640"/>
            <a:ext cx="5344920" cy="16002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400" b="0" u="none" strike="noStrike">
                <a:solidFill>
                  <a:schemeClr val="lt1"/>
                </a:solidFill>
                <a:effectLst/>
                <a:uFillTx/>
                <a:latin typeface="Montserrat"/>
                <a:ea typeface="Arial Unicode MS"/>
              </a:rPr>
              <a:t>Приложението известява в случай на пожарна аларма чрез </a:t>
            </a:r>
            <a:r>
              <a:rPr lang="ru-RU" sz="1400" b="1" u="none" strike="noStrike">
                <a:solidFill>
                  <a:schemeClr val="lt1"/>
                </a:solidFill>
                <a:effectLst/>
                <a:uFillTx/>
                <a:latin typeface="Montserrat"/>
                <a:ea typeface="Arial Unicode MS"/>
              </a:rPr>
              <a:t>push нотификации</a:t>
            </a:r>
            <a:r>
              <a:rPr lang="ru-RU" sz="1400" b="0" u="none" strike="noStrike">
                <a:solidFill>
                  <a:schemeClr val="lt1"/>
                </a:solidFill>
                <a:effectLst/>
                <a:uFillTx/>
                <a:latin typeface="Montserrat"/>
                <a:ea typeface="Arial Unicode MS"/>
              </a:rPr>
              <a:t>, директно на екрана на клиентското устройство. </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Известието включва информация за зоната, в която е възникнал пожара, както и името на устройството, което е засякло пожара.</a:t>
            </a:r>
            <a:endParaRPr lang="en-GB" sz="1400" b="0" u="none" strike="noStrike">
              <a:solidFill>
                <a:srgbClr val="ffffff"/>
              </a:solidFill>
              <a:effectLst/>
              <a:uFillTx/>
              <a:latin typeface="Arial"/>
            </a:endParaRPr>
          </a:p>
        </p:txBody>
      </p:sp>
      <p:pic>
        <p:nvPicPr>
          <p:cNvPr id="88" name="Picture 12"/>
          <p:cNvPicPr/>
          <p:nvPr/>
        </p:nvPicPr>
        <p:blipFill>
          <a:blip r:embed="rId1"/>
          <a:stretch/>
        </p:blipFill>
        <p:spPr>
          <a:xfrm>
            <a:off x="579600" y="932760"/>
            <a:ext cx="3980880" cy="2653920"/>
          </a:xfrm>
          <a:prstGeom prst="rect">
            <a:avLst/>
          </a:prstGeom>
          <a:noFill/>
          <a:ln w="0">
            <a:noFill/>
          </a:ln>
        </p:spPr>
      </p:pic>
      <p:pic>
        <p:nvPicPr>
          <p:cNvPr id="89" name="Picture 2"/>
          <p:cNvPicPr/>
          <p:nvPr/>
        </p:nvPicPr>
        <p:blipFill>
          <a:blip r:embed="rId2"/>
          <a:stretch/>
        </p:blipFill>
        <p:spPr>
          <a:xfrm>
            <a:off x="8452080" y="727920"/>
            <a:ext cx="2655000" cy="5752800"/>
          </a:xfrm>
          <a:prstGeom prst="rect">
            <a:avLst/>
          </a:prstGeom>
          <a:noFill/>
          <a:ln w="0">
            <a:noFill/>
          </a:ln>
          <a:effectLst>
            <a:softEdge rad="127080"/>
          </a:effectLst>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Rectangle 39"/>
          <p:cNvSpPr/>
          <p:nvPr/>
        </p:nvSpPr>
        <p:spPr>
          <a:xfrm>
            <a:off x="104760" y="1753560"/>
            <a:ext cx="6324840" cy="1222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91" name="Rectangle 22"/>
          <p:cNvSpPr/>
          <p:nvPr/>
        </p:nvSpPr>
        <p:spPr>
          <a:xfrm>
            <a:off x="0" y="1648440"/>
            <a:ext cx="6324840" cy="1222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92" name="TextBox 24"/>
          <p:cNvSpPr/>
          <p:nvPr/>
        </p:nvSpPr>
        <p:spPr>
          <a:xfrm>
            <a:off x="1084680" y="3481560"/>
            <a:ext cx="4929120" cy="3996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2000" b="0" u="none" strike="noStrike">
                <a:solidFill>
                  <a:schemeClr val="lt1"/>
                </a:solidFill>
                <a:effectLst/>
                <a:uFillTx/>
                <a:latin typeface="Montserrat"/>
                <a:ea typeface="Arial Unicode MS"/>
              </a:rPr>
              <a:t>АЛАРМА</a:t>
            </a:r>
            <a:endParaRPr lang="en-GB" sz="2000" b="0" u="none" strike="noStrike">
              <a:solidFill>
                <a:srgbClr val="ffffff"/>
              </a:solidFill>
              <a:effectLst/>
              <a:uFillTx/>
              <a:latin typeface="Arial"/>
            </a:endParaRPr>
          </a:p>
        </p:txBody>
      </p:sp>
      <p:sp>
        <p:nvSpPr>
          <p:cNvPr id="93" name="TextBox 18"/>
          <p:cNvSpPr/>
          <p:nvPr/>
        </p:nvSpPr>
        <p:spPr>
          <a:xfrm>
            <a:off x="1037520" y="4194000"/>
            <a:ext cx="5873040" cy="203112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400" b="0" u="none" strike="noStrike">
                <a:solidFill>
                  <a:schemeClr val="lt1"/>
                </a:solidFill>
                <a:effectLst/>
                <a:uFillTx/>
                <a:latin typeface="Montserrat"/>
                <a:ea typeface="Arial Unicode MS"/>
              </a:rPr>
              <a:t>Приложението дава възможност при възникнала пожарна аларма, чрез бутон RESET, да се ресетира безжичната мрежа за да се потвърди или опровергае пожарното събитие в зависимост от наличието на повторно сработване.</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Ресетирането на безжичната мрежа през приложението не инициира ресетиране на централата. Тя остава в състояние на пожар до ръчното нулиране на алармата през централата чрез ниво на достъп 2.</a:t>
            </a:r>
            <a:endParaRPr lang="en-GB" sz="1400" b="0" u="none" strike="noStrike">
              <a:solidFill>
                <a:srgbClr val="ffffff"/>
              </a:solidFill>
              <a:effectLst/>
              <a:uFillTx/>
              <a:latin typeface="Arial"/>
            </a:endParaRPr>
          </a:p>
        </p:txBody>
      </p:sp>
      <p:pic>
        <p:nvPicPr>
          <p:cNvPr id="94" name="Picture 12"/>
          <p:cNvPicPr/>
          <p:nvPr/>
        </p:nvPicPr>
        <p:blipFill>
          <a:blip r:embed="rId1"/>
          <a:stretch/>
        </p:blipFill>
        <p:spPr>
          <a:xfrm>
            <a:off x="579600" y="932760"/>
            <a:ext cx="3980880" cy="2653920"/>
          </a:xfrm>
          <a:prstGeom prst="rect">
            <a:avLst/>
          </a:prstGeom>
          <a:noFill/>
          <a:ln w="0">
            <a:noFill/>
          </a:ln>
        </p:spPr>
      </p:pic>
      <p:pic>
        <p:nvPicPr>
          <p:cNvPr id="95" name="Picture 5"/>
          <p:cNvPicPr/>
          <p:nvPr/>
        </p:nvPicPr>
        <p:blipFill>
          <a:blip r:embed="rId2"/>
          <a:stretch/>
        </p:blipFill>
        <p:spPr>
          <a:xfrm>
            <a:off x="8204760" y="390960"/>
            <a:ext cx="2761560" cy="6075720"/>
          </a:xfrm>
          <a:prstGeom prst="rect">
            <a:avLst/>
          </a:prstGeom>
          <a:noFill/>
          <a:ln w="0">
            <a:noFill/>
          </a:ln>
          <a:effectLst>
            <a:softEdge rad="63360"/>
          </a:effectLst>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Rectangle 39"/>
          <p:cNvSpPr/>
          <p:nvPr/>
        </p:nvSpPr>
        <p:spPr>
          <a:xfrm>
            <a:off x="104760" y="1753560"/>
            <a:ext cx="6324840" cy="1222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97" name="Rectangle 22"/>
          <p:cNvSpPr/>
          <p:nvPr/>
        </p:nvSpPr>
        <p:spPr>
          <a:xfrm>
            <a:off x="0" y="1648440"/>
            <a:ext cx="6324840" cy="1222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98" name="TextBox 24"/>
          <p:cNvSpPr/>
          <p:nvPr/>
        </p:nvSpPr>
        <p:spPr>
          <a:xfrm>
            <a:off x="1084680" y="3327480"/>
            <a:ext cx="4929120" cy="7074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2000" b="0" u="none" strike="noStrike">
                <a:solidFill>
                  <a:schemeClr val="lt1"/>
                </a:solidFill>
                <a:effectLst/>
                <a:uFillTx/>
                <a:latin typeface="Montserrat"/>
                <a:ea typeface="Arial Unicode MS"/>
              </a:rPr>
              <a:t>ДИСТАНЦИОННО НАБЛЮДЕНИЕ НА СИСТЕМАТА</a:t>
            </a:r>
            <a:endParaRPr lang="en-GB" sz="2000" b="0" u="none" strike="noStrike">
              <a:solidFill>
                <a:srgbClr val="ffffff"/>
              </a:solidFill>
              <a:effectLst/>
              <a:uFillTx/>
              <a:latin typeface="Arial"/>
            </a:endParaRPr>
          </a:p>
        </p:txBody>
      </p:sp>
      <p:sp>
        <p:nvSpPr>
          <p:cNvPr id="99" name="TextBox 18"/>
          <p:cNvSpPr/>
          <p:nvPr/>
        </p:nvSpPr>
        <p:spPr>
          <a:xfrm>
            <a:off x="1050480" y="4220280"/>
            <a:ext cx="5873040" cy="22464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400" b="0" u="none" strike="noStrike">
                <a:solidFill>
                  <a:schemeClr val="lt1"/>
                </a:solidFill>
                <a:effectLst/>
                <a:uFillTx/>
                <a:latin typeface="Montserrat"/>
                <a:ea typeface="Arial Unicode MS"/>
              </a:rPr>
              <a:t>Приложението дава възможност да се прегледа хронологията от изминали събития, свързани със състоянията на системата.  </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Чрез използване на филтрите е възможно да се изведат на екран събитията само за определено устройство от системата. Събитията включват: начало и край на пожарни аларми, загуба и възстановяване на комуникация за всеки от елементите на системата, ниско ниво на батерията за периферните устройства.</a:t>
            </a:r>
            <a:endParaRPr lang="en-GB" sz="1400" b="0" u="none" strike="noStrike">
              <a:solidFill>
                <a:srgbClr val="ffffff"/>
              </a:solidFill>
              <a:effectLst/>
              <a:uFillTx/>
              <a:latin typeface="Arial"/>
            </a:endParaRPr>
          </a:p>
        </p:txBody>
      </p:sp>
      <p:pic>
        <p:nvPicPr>
          <p:cNvPr id="100" name="Picture 12"/>
          <p:cNvPicPr/>
          <p:nvPr/>
        </p:nvPicPr>
        <p:blipFill>
          <a:blip r:embed="rId1"/>
          <a:stretch/>
        </p:blipFill>
        <p:spPr>
          <a:xfrm>
            <a:off x="579600" y="932760"/>
            <a:ext cx="3980880" cy="2653920"/>
          </a:xfrm>
          <a:prstGeom prst="rect">
            <a:avLst/>
          </a:prstGeom>
          <a:noFill/>
          <a:ln w="0">
            <a:noFill/>
          </a:ln>
        </p:spPr>
      </p:pic>
      <p:pic>
        <p:nvPicPr>
          <p:cNvPr id="101" name="Picture 5"/>
          <p:cNvPicPr/>
          <p:nvPr/>
        </p:nvPicPr>
        <p:blipFill>
          <a:blip r:embed="rId2"/>
          <a:stretch/>
        </p:blipFill>
        <p:spPr>
          <a:xfrm>
            <a:off x="8204760" y="390960"/>
            <a:ext cx="2761560" cy="6075720"/>
          </a:xfrm>
          <a:prstGeom prst="rect">
            <a:avLst/>
          </a:prstGeom>
          <a:noFill/>
          <a:ln w="0">
            <a:noFill/>
          </a:ln>
          <a:effectLst>
            <a:softEdge rad="63360"/>
          </a:effectLst>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Rectangle 39"/>
          <p:cNvSpPr/>
          <p:nvPr/>
        </p:nvSpPr>
        <p:spPr>
          <a:xfrm>
            <a:off x="104760" y="1753560"/>
            <a:ext cx="6324840" cy="1222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103" name="Rectangle 22"/>
          <p:cNvSpPr/>
          <p:nvPr/>
        </p:nvSpPr>
        <p:spPr>
          <a:xfrm>
            <a:off x="0" y="1648440"/>
            <a:ext cx="6324840" cy="1222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104" name="TextBox 18"/>
          <p:cNvSpPr/>
          <p:nvPr/>
        </p:nvSpPr>
        <p:spPr>
          <a:xfrm>
            <a:off x="2634120" y="3742920"/>
            <a:ext cx="6923520" cy="2554200"/>
          </a:xfrm>
          <a:prstGeom prst="rect">
            <a:avLst/>
          </a:prstGeom>
          <a:noFill/>
          <a:ln w="0">
            <a:noFill/>
          </a:ln>
        </p:spPr>
        <p:style>
          <a:lnRef idx="0"/>
          <a:fillRef idx="0"/>
          <a:effectRef idx="0"/>
          <a:fontRef idx="minor"/>
        </p:style>
        <p:txBody>
          <a:bodyPr lIns="90000" rIns="90000" tIns="45000" bIns="45000" anchor="ctr">
            <a:spAutoFit/>
          </a:bodyPr>
          <a:p>
            <a:pPr algn="ctr" defTabSz="914400">
              <a:lnSpc>
                <a:spcPct val="100000"/>
              </a:lnSpc>
            </a:pPr>
            <a:r>
              <a:rPr lang="ru-RU" sz="1600" b="0" u="none" strike="noStrike">
                <a:solidFill>
                  <a:schemeClr val="lt1"/>
                </a:solidFill>
                <a:effectLst/>
                <a:uFillTx/>
                <a:latin typeface="Montserrat"/>
                <a:ea typeface="Arial Unicode MS"/>
              </a:rPr>
              <a:t>Приложението не замества задължителните алармени изходи (сирени, светлинна сигнализация, предаване към дежурен център и т.н.), а действа като паралелен, удобен за потребителя канал за уведомяване.</a:t>
            </a:r>
            <a:endParaRPr lang="en-GB" sz="1600" b="0" u="none" strike="noStrike">
              <a:solidFill>
                <a:srgbClr val="ffffff"/>
              </a:solidFill>
              <a:effectLst/>
              <a:uFillTx/>
              <a:latin typeface="Arial"/>
            </a:endParaRPr>
          </a:p>
          <a:p>
            <a:pPr algn="ctr" defTabSz="914400">
              <a:lnSpc>
                <a:spcPct val="100000"/>
              </a:lnSpc>
            </a:pPr>
            <a:endParaRPr lang="en-GB" sz="1600" b="0" u="none" strike="noStrike">
              <a:solidFill>
                <a:srgbClr val="ffffff"/>
              </a:solidFill>
              <a:effectLst/>
              <a:uFillTx/>
              <a:latin typeface="Arial"/>
            </a:endParaRPr>
          </a:p>
          <a:p>
            <a:pPr algn="ctr" defTabSz="914400">
              <a:lnSpc>
                <a:spcPct val="100000"/>
              </a:lnSpc>
            </a:pPr>
            <a:endParaRPr lang="en-GB" sz="1600" b="0" u="none" strike="noStrike">
              <a:solidFill>
                <a:srgbClr val="ffffff"/>
              </a:solidFill>
              <a:effectLst/>
              <a:uFillTx/>
              <a:latin typeface="Arial"/>
            </a:endParaRPr>
          </a:p>
          <a:p>
            <a:pPr algn="ctr" defTabSz="914400">
              <a:lnSpc>
                <a:spcPct val="100000"/>
              </a:lnSpc>
            </a:pPr>
            <a:r>
              <a:rPr lang="ru-RU" sz="1600" b="0" u="none" strike="noStrike">
                <a:solidFill>
                  <a:schemeClr val="lt1"/>
                </a:solidFill>
                <a:effectLst/>
                <a:uFillTx/>
                <a:latin typeface="Montserrat"/>
                <a:ea typeface="Arial Unicode MS"/>
              </a:rPr>
              <a:t>Използването на мобилното приложение не компрометира сигурността или целостта на пожароизвестителната система. Всички промени в конфигурацията и правата на достъп следва да се извършват от оторизиран инсталатор.</a:t>
            </a:r>
            <a:endParaRPr lang="en-GB" sz="1600" b="0" u="none" strike="noStrike">
              <a:solidFill>
                <a:srgbClr val="ffffff"/>
              </a:solidFill>
              <a:effectLst/>
              <a:uFillTx/>
              <a:latin typeface="Arial"/>
            </a:endParaRPr>
          </a:p>
        </p:txBody>
      </p:sp>
      <p:pic>
        <p:nvPicPr>
          <p:cNvPr id="105" name="Picture 12"/>
          <p:cNvPicPr/>
          <p:nvPr/>
        </p:nvPicPr>
        <p:blipFill>
          <a:blip r:embed="rId1"/>
          <a:stretch/>
        </p:blipFill>
        <p:spPr>
          <a:xfrm>
            <a:off x="579600" y="932760"/>
            <a:ext cx="3980880" cy="265392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Rectangle 39"/>
          <p:cNvSpPr/>
          <p:nvPr/>
        </p:nvSpPr>
        <p:spPr>
          <a:xfrm>
            <a:off x="104760" y="1753560"/>
            <a:ext cx="6324840" cy="1222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107" name="Rectangle 22"/>
          <p:cNvSpPr/>
          <p:nvPr/>
        </p:nvSpPr>
        <p:spPr>
          <a:xfrm>
            <a:off x="0" y="1648440"/>
            <a:ext cx="6324840" cy="1222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2700" b="0" u="none" strike="noStrike">
              <a:solidFill>
                <a:schemeClr val="lt1"/>
              </a:solidFill>
              <a:effectLst/>
              <a:uFillTx/>
              <a:latin typeface="Arial"/>
              <a:ea typeface="Arial Unicode MS"/>
            </a:endParaRPr>
          </a:p>
        </p:txBody>
      </p:sp>
      <p:sp>
        <p:nvSpPr>
          <p:cNvPr id="108" name="Oval 23"/>
          <p:cNvSpPr/>
          <p:nvPr/>
        </p:nvSpPr>
        <p:spPr>
          <a:xfrm>
            <a:off x="609480" y="3389040"/>
            <a:ext cx="430560" cy="430560"/>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p:style>
        <p:txBody>
          <a:bodyPr numCol="1" spcCol="0" horzOverflow="overflow" anchor="ctr">
            <a:noAutofit/>
          </a:bodyPr>
          <a:p>
            <a:pPr algn="ctr" defTabSz="914400">
              <a:lnSpc>
                <a:spcPct val="100000"/>
              </a:lnSpc>
            </a:pPr>
            <a:endParaRPr lang="en-GB" sz="2700" b="0" u="none" strike="noStrike">
              <a:solidFill>
                <a:schemeClr val="dk1"/>
              </a:solidFill>
              <a:effectLst/>
              <a:uFillTx/>
              <a:latin typeface="Arial"/>
              <a:ea typeface="Arial Unicode MS"/>
            </a:endParaRPr>
          </a:p>
        </p:txBody>
      </p:sp>
      <p:sp>
        <p:nvSpPr>
          <p:cNvPr id="109" name="TextBox 24"/>
          <p:cNvSpPr/>
          <p:nvPr/>
        </p:nvSpPr>
        <p:spPr>
          <a:xfrm>
            <a:off x="1084680" y="3466080"/>
            <a:ext cx="4929120" cy="27648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200" b="0" u="none" strike="noStrike">
                <a:solidFill>
                  <a:schemeClr val="lt1"/>
                </a:solidFill>
                <a:effectLst/>
                <a:uFillTx/>
                <a:latin typeface="Montserrat"/>
                <a:ea typeface="Arial Unicode MS"/>
              </a:rPr>
              <a:t>ПРОФЕСИОНАЛЕН ИНСТАЛАТОРСКИ СОФТУЕР</a:t>
            </a:r>
            <a:endParaRPr lang="en-GB" sz="1200" b="0" u="none" strike="noStrike">
              <a:solidFill>
                <a:srgbClr val="ffffff"/>
              </a:solidFill>
              <a:effectLst/>
              <a:uFillTx/>
              <a:latin typeface="Arial"/>
            </a:endParaRPr>
          </a:p>
        </p:txBody>
      </p:sp>
      <p:sp>
        <p:nvSpPr>
          <p:cNvPr id="110" name="TextBox 18"/>
          <p:cNvSpPr/>
          <p:nvPr/>
        </p:nvSpPr>
        <p:spPr>
          <a:xfrm>
            <a:off x="978480" y="4478760"/>
            <a:ext cx="10011600" cy="1600200"/>
          </a:xfrm>
          <a:prstGeom prst="rect">
            <a:avLst/>
          </a:prstGeom>
          <a:noFill/>
          <a:ln w="0">
            <a:noFill/>
          </a:ln>
        </p:spPr>
        <p:style>
          <a:lnRef idx="0"/>
          <a:fillRef idx="0"/>
          <a:effectRef idx="0"/>
          <a:fontRef idx="minor"/>
        </p:style>
        <p:txBody>
          <a:bodyPr lIns="90000" rIns="90000" tIns="45000" bIns="45000" anchor="ctr">
            <a:spAutoFit/>
          </a:bodyPr>
          <a:p>
            <a:pPr defTabSz="914400">
              <a:lnSpc>
                <a:spcPct val="100000"/>
              </a:lnSpc>
            </a:pPr>
            <a:r>
              <a:rPr lang="ru-RU" sz="1400" b="1" u="none" strike="noStrike">
                <a:solidFill>
                  <a:schemeClr val="lt1"/>
                </a:solidFill>
                <a:effectLst/>
                <a:uFillTx/>
                <a:latin typeface="Montserrat"/>
                <a:ea typeface="Arial Unicode MS"/>
              </a:rPr>
              <a:t>Приложението предоставя на извършващия инсталацията на системата, следните функционалности:</a:t>
            </a:r>
            <a:endParaRPr lang="en-GB" sz="1400" b="0" u="none" strike="noStrike">
              <a:solidFill>
                <a:srgbClr val="ffffff"/>
              </a:solidFill>
              <a:effectLst/>
              <a:uFillTx/>
              <a:latin typeface="Arial"/>
            </a:endParaRPr>
          </a:p>
          <a:p>
            <a:pPr defTabSz="914400">
              <a:lnSpc>
                <a:spcPct val="100000"/>
              </a:lnSpc>
            </a:pP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 Създаване на потребителски профил за крайния клиент</a:t>
            </a: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 Провеждане на диагностика на системата и прецизна настройка на периферните устройства</a:t>
            </a: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 Адресиране на периферните устройства</a:t>
            </a:r>
            <a:endParaRPr lang="en-GB" sz="1400" b="0" u="none" strike="noStrike">
              <a:solidFill>
                <a:srgbClr val="ffffff"/>
              </a:solidFill>
              <a:effectLst/>
              <a:uFillTx/>
              <a:latin typeface="Arial"/>
            </a:endParaRPr>
          </a:p>
          <a:p>
            <a:pPr defTabSz="914400">
              <a:lnSpc>
                <a:spcPct val="100000"/>
              </a:lnSpc>
            </a:pPr>
            <a:r>
              <a:rPr lang="ru-RU" sz="1400" b="0" u="none" strike="noStrike">
                <a:solidFill>
                  <a:schemeClr val="lt1"/>
                </a:solidFill>
                <a:effectLst/>
                <a:uFillTx/>
                <a:latin typeface="Montserrat"/>
                <a:ea typeface="Arial Unicode MS"/>
              </a:rPr>
              <a:t>• Ресет на безжичната мрежа</a:t>
            </a:r>
            <a:endParaRPr lang="en-GB" sz="1400" b="0" u="none" strike="noStrike">
              <a:solidFill>
                <a:srgbClr val="ffffff"/>
              </a:solidFill>
              <a:effectLst/>
              <a:uFillTx/>
              <a:latin typeface="Arial"/>
            </a:endParaRPr>
          </a:p>
        </p:txBody>
      </p:sp>
      <p:pic>
        <p:nvPicPr>
          <p:cNvPr id="111" name="Picture 12"/>
          <p:cNvPicPr/>
          <p:nvPr/>
        </p:nvPicPr>
        <p:blipFill>
          <a:blip r:embed="rId1"/>
          <a:stretch/>
        </p:blipFill>
        <p:spPr>
          <a:xfrm>
            <a:off x="579600" y="932760"/>
            <a:ext cx="3980880" cy="265392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Cover and End Slide Master">
  <a:themeElements>
    <a:clrScheme name="mobile">
      <a:dk1>
        <a:srgbClr val="000000"/>
      </a:dk1>
      <a:lt1>
        <a:srgbClr val="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pitchFamily="0" charset="1"/>
        <a:ea typeface="Arial Unicode MS" pitchFamily="0" charset="1"/>
        <a:cs typeface=""/>
      </a:majorFont>
      <a:minorFont>
        <a:latin typeface="Arial" pitchFamily="0" charset="1"/>
        <a:ea typeface="Arial Unicode MS" pitchFamily="0" charset="1"/>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mobile">
      <a:dk1>
        <a:srgbClr val="000000"/>
      </a:dk1>
      <a:lt1>
        <a:srgbClr val="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pitchFamily="0" charset="1"/>
        <a:ea typeface="Arial Unicode MS" pitchFamily="0" charset="1"/>
        <a:cs typeface=""/>
      </a:majorFont>
      <a:minorFont>
        <a:latin typeface="Arial" pitchFamily="0" charset="1"/>
        <a:ea typeface="Arial Unicode MS" pitchFamily="0" charset="1"/>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Section Break Slide Master">
  <a:themeElements>
    <a:clrScheme name="ALLPPT-SOCIAL MEDIA">
      <a:dk1>
        <a:srgbClr val="000000"/>
      </a:dk1>
      <a:lt1>
        <a:srgbClr val="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pitchFamily="0" charset="1"/>
        <a:ea typeface="Arial Unicode MS" pitchFamily="0" charset="1"/>
        <a:cs typeface=""/>
      </a:majorFont>
      <a:minorFont>
        <a:latin typeface="Arial" pitchFamily="0" charset="1"/>
        <a:ea typeface="Arial Unicode MS" pitchFamily="0" charset="1"/>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16384</TotalTime>
  <Application>LibreOffice/25.8.5.2$Windows_X86_64 LibreOffice_project/9c8b85f387cc00a89945a79c9e6239f32e450ac2</Application>
  <AppVersion>15.0000</AppVersion>
  <Words>790</Words>
  <Paragraphs>59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2018-04-24T17:14:44Z</dcterms:created>
  <dc:creator>Allppt.com;Googleslidesppt.com</dc:creator>
  <dc:description/>
  <dc:language>en-GB</dc:language>
  <cp:lastModifiedBy/>
  <dcterms:modified xsi:type="dcterms:W3CDTF">2026-03-16T22:16:43Z</dcterms:modified>
  <cp:revision>225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13</vt:i4>
  </property>
</Properties>
</file>